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0" d="100"/>
          <a:sy n="60" d="100"/>
        </p:scale>
        <p:origin x="-104" y="-1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28AFC4-4B71-A447-B2F0-D949FDA7B365}" type="datetimeFigureOut">
              <a:rPr lang="en-US" smtClean="0"/>
              <a:t>4/10/14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FAF03-D38E-954C-B015-5B1C00CDEAFC}" type="slidenum">
              <a:rPr lang="en-US" smtClean="0"/>
              <a:t>‹#›</a:t>
            </a:fld>
            <a:endParaRPr lang="en-US"/>
          </a:p>
        </p:txBody>
      </p:sp>
    </p:spTree>
    <p:extLst>
      <p:ext uri="{BB962C8B-B14F-4D97-AF65-F5344CB8AC3E}">
        <p14:creationId xmlns:p14="http://schemas.microsoft.com/office/powerpoint/2010/main" val="4260375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8AFC4-4B71-A447-B2F0-D949FDA7B365}" type="datetimeFigureOut">
              <a:rPr lang="en-US" smtClean="0"/>
              <a:t>4/10/14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FAF03-D38E-954C-B015-5B1C00CDEAFC}" type="slidenum">
              <a:rPr lang="en-US" smtClean="0"/>
              <a:t>‹#›</a:t>
            </a:fld>
            <a:endParaRPr lang="en-US"/>
          </a:p>
        </p:txBody>
      </p:sp>
    </p:spTree>
    <p:extLst>
      <p:ext uri="{BB962C8B-B14F-4D97-AF65-F5344CB8AC3E}">
        <p14:creationId xmlns:p14="http://schemas.microsoft.com/office/powerpoint/2010/main" val="227217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8AFC4-4B71-A447-B2F0-D949FDA7B365}" type="datetimeFigureOut">
              <a:rPr lang="en-US" smtClean="0"/>
              <a:t>4/10/14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FAF03-D38E-954C-B015-5B1C00CDEAFC}" type="slidenum">
              <a:rPr lang="en-US" smtClean="0"/>
              <a:t>‹#›</a:t>
            </a:fld>
            <a:endParaRPr lang="en-US"/>
          </a:p>
        </p:txBody>
      </p:sp>
    </p:spTree>
    <p:extLst>
      <p:ext uri="{BB962C8B-B14F-4D97-AF65-F5344CB8AC3E}">
        <p14:creationId xmlns:p14="http://schemas.microsoft.com/office/powerpoint/2010/main" val="376786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8AFC4-4B71-A447-B2F0-D949FDA7B365}" type="datetimeFigureOut">
              <a:rPr lang="en-US" smtClean="0"/>
              <a:t>4/10/14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FAF03-D38E-954C-B015-5B1C00CDEAFC}" type="slidenum">
              <a:rPr lang="en-US" smtClean="0"/>
              <a:t>‹#›</a:t>
            </a:fld>
            <a:endParaRPr lang="en-US"/>
          </a:p>
        </p:txBody>
      </p:sp>
    </p:spTree>
    <p:extLst>
      <p:ext uri="{BB962C8B-B14F-4D97-AF65-F5344CB8AC3E}">
        <p14:creationId xmlns:p14="http://schemas.microsoft.com/office/powerpoint/2010/main" val="2106937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28AFC4-4B71-A447-B2F0-D949FDA7B365}" type="datetimeFigureOut">
              <a:rPr lang="en-US" smtClean="0"/>
              <a:t>4/10/14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FAF03-D38E-954C-B015-5B1C00CDEAFC}" type="slidenum">
              <a:rPr lang="en-US" smtClean="0"/>
              <a:t>‹#›</a:t>
            </a:fld>
            <a:endParaRPr lang="en-US"/>
          </a:p>
        </p:txBody>
      </p:sp>
    </p:spTree>
    <p:extLst>
      <p:ext uri="{BB962C8B-B14F-4D97-AF65-F5344CB8AC3E}">
        <p14:creationId xmlns:p14="http://schemas.microsoft.com/office/powerpoint/2010/main" val="363596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28AFC4-4B71-A447-B2F0-D949FDA7B365}" type="datetimeFigureOut">
              <a:rPr lang="en-US" smtClean="0"/>
              <a:t>4/10/14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FFAF03-D38E-954C-B015-5B1C00CDEAFC}" type="slidenum">
              <a:rPr lang="en-US" smtClean="0"/>
              <a:t>‹#›</a:t>
            </a:fld>
            <a:endParaRPr lang="en-US"/>
          </a:p>
        </p:txBody>
      </p:sp>
    </p:spTree>
    <p:extLst>
      <p:ext uri="{BB962C8B-B14F-4D97-AF65-F5344CB8AC3E}">
        <p14:creationId xmlns:p14="http://schemas.microsoft.com/office/powerpoint/2010/main" val="2407722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28AFC4-4B71-A447-B2F0-D949FDA7B365}" type="datetimeFigureOut">
              <a:rPr lang="en-US" smtClean="0"/>
              <a:t>4/10/14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FFAF03-D38E-954C-B015-5B1C00CDEAFC}" type="slidenum">
              <a:rPr lang="en-US" smtClean="0"/>
              <a:t>‹#›</a:t>
            </a:fld>
            <a:endParaRPr lang="en-US"/>
          </a:p>
        </p:txBody>
      </p:sp>
    </p:spTree>
    <p:extLst>
      <p:ext uri="{BB962C8B-B14F-4D97-AF65-F5344CB8AC3E}">
        <p14:creationId xmlns:p14="http://schemas.microsoft.com/office/powerpoint/2010/main" val="2744348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28AFC4-4B71-A447-B2F0-D949FDA7B365}" type="datetimeFigureOut">
              <a:rPr lang="en-US" smtClean="0"/>
              <a:t>4/10/14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FFAF03-D38E-954C-B015-5B1C00CDEAFC}" type="slidenum">
              <a:rPr lang="en-US" smtClean="0"/>
              <a:t>‹#›</a:t>
            </a:fld>
            <a:endParaRPr lang="en-US"/>
          </a:p>
        </p:txBody>
      </p:sp>
    </p:spTree>
    <p:extLst>
      <p:ext uri="{BB962C8B-B14F-4D97-AF65-F5344CB8AC3E}">
        <p14:creationId xmlns:p14="http://schemas.microsoft.com/office/powerpoint/2010/main" val="4215254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28AFC4-4B71-A447-B2F0-D949FDA7B365}" type="datetimeFigureOut">
              <a:rPr lang="en-US" smtClean="0"/>
              <a:t>4/10/14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FFAF03-D38E-954C-B015-5B1C00CDEAFC}" type="slidenum">
              <a:rPr lang="en-US" smtClean="0"/>
              <a:t>‹#›</a:t>
            </a:fld>
            <a:endParaRPr lang="en-US"/>
          </a:p>
        </p:txBody>
      </p:sp>
    </p:spTree>
    <p:extLst>
      <p:ext uri="{BB962C8B-B14F-4D97-AF65-F5344CB8AC3E}">
        <p14:creationId xmlns:p14="http://schemas.microsoft.com/office/powerpoint/2010/main" val="1467487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28AFC4-4B71-A447-B2F0-D949FDA7B365}" type="datetimeFigureOut">
              <a:rPr lang="en-US" smtClean="0"/>
              <a:t>4/10/14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FFAF03-D38E-954C-B015-5B1C00CDEAFC}" type="slidenum">
              <a:rPr lang="en-US" smtClean="0"/>
              <a:t>‹#›</a:t>
            </a:fld>
            <a:endParaRPr lang="en-US"/>
          </a:p>
        </p:txBody>
      </p:sp>
    </p:spTree>
    <p:extLst>
      <p:ext uri="{BB962C8B-B14F-4D97-AF65-F5344CB8AC3E}">
        <p14:creationId xmlns:p14="http://schemas.microsoft.com/office/powerpoint/2010/main" val="301812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28AFC4-4B71-A447-B2F0-D949FDA7B365}" type="datetimeFigureOut">
              <a:rPr lang="en-US" smtClean="0"/>
              <a:t>4/10/14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FFAF03-D38E-954C-B015-5B1C00CDEAFC}" type="slidenum">
              <a:rPr lang="en-US" smtClean="0"/>
              <a:t>‹#›</a:t>
            </a:fld>
            <a:endParaRPr lang="en-US"/>
          </a:p>
        </p:txBody>
      </p:sp>
    </p:spTree>
    <p:extLst>
      <p:ext uri="{BB962C8B-B14F-4D97-AF65-F5344CB8AC3E}">
        <p14:creationId xmlns:p14="http://schemas.microsoft.com/office/powerpoint/2010/main" val="22864851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28AFC4-4B71-A447-B2F0-D949FDA7B365}" type="datetimeFigureOut">
              <a:rPr lang="en-US" smtClean="0"/>
              <a:t>4/10/14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FFAF03-D38E-954C-B015-5B1C00CDEAFC}" type="slidenum">
              <a:rPr lang="en-US" smtClean="0"/>
              <a:t>‹#›</a:t>
            </a:fld>
            <a:endParaRPr lang="en-US"/>
          </a:p>
        </p:txBody>
      </p:sp>
    </p:spTree>
    <p:extLst>
      <p:ext uri="{BB962C8B-B14F-4D97-AF65-F5344CB8AC3E}">
        <p14:creationId xmlns:p14="http://schemas.microsoft.com/office/powerpoint/2010/main" val="1164714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2347" y="612844"/>
            <a:ext cx="8605420" cy="6247863"/>
          </a:xfrm>
          <a:prstGeom prst="rect">
            <a:avLst/>
          </a:prstGeom>
        </p:spPr>
        <p:txBody>
          <a:bodyPr wrap="square">
            <a:spAutoFit/>
          </a:bodyPr>
          <a:lstStyle/>
          <a:p>
            <a:pPr algn="ctr"/>
            <a:r>
              <a:rPr lang="en-US" dirty="0"/>
              <a:t> </a:t>
            </a:r>
            <a:r>
              <a:rPr lang="en-US" sz="3200" dirty="0"/>
              <a:t>VANILLA CREPES</a:t>
            </a:r>
          </a:p>
          <a:p>
            <a:r>
              <a:rPr lang="en-US" sz="2000" dirty="0" smtClean="0"/>
              <a:t>3/4 </a:t>
            </a:r>
            <a:r>
              <a:rPr lang="en-US" sz="2000" dirty="0"/>
              <a:t>cups milk</a:t>
            </a:r>
          </a:p>
          <a:p>
            <a:r>
              <a:rPr lang="en-US" sz="2000" dirty="0"/>
              <a:t>2</a:t>
            </a:r>
            <a:r>
              <a:rPr lang="en-US" sz="2000" dirty="0" smtClean="0"/>
              <a:t> </a:t>
            </a:r>
            <a:r>
              <a:rPr lang="en-US" sz="2000" dirty="0"/>
              <a:t>egg yolks</a:t>
            </a:r>
          </a:p>
          <a:p>
            <a:r>
              <a:rPr lang="en-US" sz="2000" dirty="0"/>
              <a:t>1</a:t>
            </a:r>
            <a:r>
              <a:rPr lang="en-US" sz="2000" dirty="0" smtClean="0"/>
              <a:t> </a:t>
            </a:r>
            <a:r>
              <a:rPr lang="en-US" sz="2000" dirty="0"/>
              <a:t>tablespoon vanilla extract</a:t>
            </a:r>
          </a:p>
          <a:p>
            <a:r>
              <a:rPr lang="en-US" sz="2000" dirty="0" smtClean="0"/>
              <a:t>3/4 </a:t>
            </a:r>
            <a:r>
              <a:rPr lang="en-US" sz="2000" dirty="0"/>
              <a:t>cup all-purpose flour</a:t>
            </a:r>
          </a:p>
          <a:p>
            <a:r>
              <a:rPr lang="en-US" sz="2000" dirty="0"/>
              <a:t>1</a:t>
            </a:r>
            <a:r>
              <a:rPr lang="en-US" sz="2000" dirty="0" smtClean="0"/>
              <a:t> </a:t>
            </a:r>
            <a:r>
              <a:rPr lang="en-US" sz="2000" dirty="0"/>
              <a:t>tablespoon sugar</a:t>
            </a:r>
          </a:p>
          <a:p>
            <a:r>
              <a:rPr lang="en-US" sz="2000" dirty="0"/>
              <a:t>1</a:t>
            </a:r>
            <a:r>
              <a:rPr lang="en-US" sz="2000" dirty="0" smtClean="0"/>
              <a:t>/4 </a:t>
            </a:r>
            <a:r>
              <a:rPr lang="en-US" sz="2000" dirty="0"/>
              <a:t>teaspoon salt</a:t>
            </a:r>
          </a:p>
          <a:p>
            <a:r>
              <a:rPr lang="en-US" sz="2000" dirty="0"/>
              <a:t>3</a:t>
            </a:r>
            <a:r>
              <a:rPr lang="en-US" sz="2000" smtClean="0"/>
              <a:t> </a:t>
            </a:r>
            <a:r>
              <a:rPr lang="en-US" sz="2000" dirty="0"/>
              <a:t>tablespoons melted </a:t>
            </a:r>
            <a:r>
              <a:rPr lang="en-US" sz="2000" dirty="0" smtClean="0"/>
              <a:t>butter</a:t>
            </a:r>
          </a:p>
          <a:p>
            <a:endParaRPr lang="en-US" dirty="0"/>
          </a:p>
          <a:p>
            <a:pPr lvl="0"/>
            <a:r>
              <a:rPr lang="en-US" sz="2400" dirty="0"/>
              <a:t>In a large bowl, mix together the milk, egg yolks and vanilla. Stir in the flour, sugar, salt and melted butter until well blended. </a:t>
            </a:r>
          </a:p>
          <a:p>
            <a:pPr lvl="0"/>
            <a:r>
              <a:rPr lang="en-US" sz="2400" dirty="0"/>
              <a:t>Heat a frying pan over medium heat until hot. Coat with cooking spray. Pour about 1/4 cup of batter into the pan and tip to spread the batter to the edges. When bubbles form on the top and the edges are dry, flip over and cook until lightly browned on the other side and edges are golden. Repeat with remaining batter. </a:t>
            </a:r>
          </a:p>
          <a:p>
            <a:r>
              <a:rPr lang="en-US" sz="2400" dirty="0"/>
              <a:t> </a:t>
            </a:r>
          </a:p>
          <a:p>
            <a:r>
              <a:rPr lang="en-US" dirty="0"/>
              <a:t> </a:t>
            </a:r>
          </a:p>
        </p:txBody>
      </p:sp>
    </p:spTree>
    <p:extLst>
      <p:ext uri="{BB962C8B-B14F-4D97-AF65-F5344CB8AC3E}">
        <p14:creationId xmlns:p14="http://schemas.microsoft.com/office/powerpoint/2010/main" val="136617359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TotalTime>
  <Words>134</Words>
  <Application>Microsoft Macintosh PowerPoint</Application>
  <PresentationFormat>On-screen Show (4:3)</PresentationFormat>
  <Paragraphs>13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Katelyn Grinder</dc:creator>
  <cp:lastModifiedBy>Katelyn Grinder</cp:lastModifiedBy>
  <cp:revision>4</cp:revision>
  <dcterms:created xsi:type="dcterms:W3CDTF">2014-03-18T13:11:51Z</dcterms:created>
  <dcterms:modified xsi:type="dcterms:W3CDTF">2014-04-10T19:11:43Z</dcterms:modified>
</cp:coreProperties>
</file>