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20" y="-1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1FA0D2-1CF4-EF43-9C0B-7D710C7FB58C}"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380170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FA0D2-1CF4-EF43-9C0B-7D710C7FB58C}"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170679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FA0D2-1CF4-EF43-9C0B-7D710C7FB58C}"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15692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1FA0D2-1CF4-EF43-9C0B-7D710C7FB58C}"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411953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1FA0D2-1CF4-EF43-9C0B-7D710C7FB58C}" type="datetimeFigureOut">
              <a:rPr lang="en-US" smtClean="0"/>
              <a:t>2/11/14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319662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1FA0D2-1CF4-EF43-9C0B-7D710C7FB58C}"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21958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1FA0D2-1CF4-EF43-9C0B-7D710C7FB58C}" type="datetimeFigureOut">
              <a:rPr lang="en-US" smtClean="0"/>
              <a:t>2/11/14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1429904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1FA0D2-1CF4-EF43-9C0B-7D710C7FB58C}" type="datetimeFigureOut">
              <a:rPr lang="en-US" smtClean="0"/>
              <a:t>2/11/14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3124533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FA0D2-1CF4-EF43-9C0B-7D710C7FB58C}" type="datetimeFigureOut">
              <a:rPr lang="en-US" smtClean="0"/>
              <a:t>2/11/14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3552302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FA0D2-1CF4-EF43-9C0B-7D710C7FB58C}"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2351929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1FA0D2-1CF4-EF43-9C0B-7D710C7FB58C}" type="datetimeFigureOut">
              <a:rPr lang="en-US" smtClean="0"/>
              <a:t>2/11/14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52C711-60C5-2F48-AD05-0EE48768C9A2}" type="slidenum">
              <a:rPr lang="en-US" smtClean="0"/>
              <a:t>‹#›</a:t>
            </a:fld>
            <a:endParaRPr lang="en-US"/>
          </a:p>
        </p:txBody>
      </p:sp>
    </p:spTree>
    <p:extLst>
      <p:ext uri="{BB962C8B-B14F-4D97-AF65-F5344CB8AC3E}">
        <p14:creationId xmlns:p14="http://schemas.microsoft.com/office/powerpoint/2010/main" val="1878171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1FA0D2-1CF4-EF43-9C0B-7D710C7FB58C}" type="datetimeFigureOut">
              <a:rPr lang="en-US" smtClean="0"/>
              <a:t>2/11/14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52C711-60C5-2F48-AD05-0EE48768C9A2}" type="slidenum">
              <a:rPr lang="en-US" smtClean="0"/>
              <a:t>‹#›</a:t>
            </a:fld>
            <a:endParaRPr lang="en-US"/>
          </a:p>
        </p:txBody>
      </p:sp>
    </p:spTree>
    <p:extLst>
      <p:ext uri="{BB962C8B-B14F-4D97-AF65-F5344CB8AC3E}">
        <p14:creationId xmlns:p14="http://schemas.microsoft.com/office/powerpoint/2010/main" val="1756603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244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9037"/>
          </a:xfrm>
        </p:spPr>
        <p:txBody>
          <a:bodyPr>
            <a:normAutofit/>
          </a:bodyPr>
          <a:lstStyle/>
          <a:p>
            <a:r>
              <a:rPr lang="en-US" sz="3200" dirty="0" smtClean="0"/>
              <a:t>Southwest Bacon Chopped Salad</a:t>
            </a:r>
            <a:endParaRPr lang="en-US" sz="3200" dirty="0"/>
          </a:p>
        </p:txBody>
      </p:sp>
      <p:sp>
        <p:nvSpPr>
          <p:cNvPr id="3" name="Content Placeholder 2"/>
          <p:cNvSpPr>
            <a:spLocks noGrp="1"/>
          </p:cNvSpPr>
          <p:nvPr>
            <p:ph idx="1"/>
          </p:nvPr>
        </p:nvSpPr>
        <p:spPr>
          <a:xfrm>
            <a:off x="457200" y="949038"/>
            <a:ext cx="8229600" cy="3326079"/>
          </a:xfrm>
        </p:spPr>
        <p:txBody>
          <a:bodyPr numCol="2">
            <a:normAutofit fontScale="62500" lnSpcReduction="20000"/>
          </a:bodyPr>
          <a:lstStyle/>
          <a:p>
            <a:pPr marL="0" lvl="0" indent="0">
              <a:buNone/>
            </a:pPr>
            <a:r>
              <a:rPr lang="en-US" dirty="0" smtClean="0"/>
              <a:t>3</a:t>
            </a:r>
            <a:r>
              <a:rPr lang="en-US" dirty="0"/>
              <a:t> Strips of cooked Bacon, diced </a:t>
            </a:r>
            <a:r>
              <a:rPr lang="en-US" dirty="0" smtClean="0"/>
              <a:t> </a:t>
            </a:r>
            <a:r>
              <a:rPr lang="en-US" dirty="0"/>
              <a:t>1/2 green bell pepper, </a:t>
            </a:r>
            <a:r>
              <a:rPr lang="en-US" dirty="0" smtClean="0"/>
              <a:t>diced</a:t>
            </a:r>
            <a:endParaRPr lang="en-US" dirty="0"/>
          </a:p>
          <a:p>
            <a:pPr marL="0" lvl="0" indent="0">
              <a:buNone/>
            </a:pPr>
            <a:r>
              <a:rPr lang="en-US" dirty="0"/>
              <a:t>½ (15 ounce) can black beans, drained and </a:t>
            </a:r>
            <a:r>
              <a:rPr lang="en-US" dirty="0" smtClean="0"/>
              <a:t>rinsed</a:t>
            </a:r>
            <a:endParaRPr lang="en-US" dirty="0"/>
          </a:p>
          <a:p>
            <a:pPr marL="0" lvl="0" indent="0">
              <a:buNone/>
            </a:pPr>
            <a:r>
              <a:rPr lang="en-US" dirty="0"/>
              <a:t>1/2 can sweet yellow corn, drained</a:t>
            </a:r>
          </a:p>
          <a:p>
            <a:pPr marL="0" lvl="0" indent="0">
              <a:buNone/>
            </a:pPr>
            <a:r>
              <a:rPr lang="en-US" dirty="0" smtClean="0"/>
              <a:t>1 </a:t>
            </a:r>
            <a:r>
              <a:rPr lang="en-US" dirty="0"/>
              <a:t>Roma tomatoes, diced</a:t>
            </a:r>
          </a:p>
          <a:p>
            <a:pPr marL="0" lvl="0" indent="0">
              <a:buNone/>
            </a:pPr>
            <a:r>
              <a:rPr lang="en-US" dirty="0" smtClean="0"/>
              <a:t>1 </a:t>
            </a:r>
            <a:r>
              <a:rPr lang="en-US" dirty="0"/>
              <a:t>green onions, </a:t>
            </a:r>
            <a:r>
              <a:rPr lang="en-US" dirty="0" smtClean="0"/>
              <a:t>sliced</a:t>
            </a:r>
            <a:endParaRPr lang="en-US" dirty="0"/>
          </a:p>
          <a:p>
            <a:pPr marL="0" lvl="0" indent="0">
              <a:buNone/>
            </a:pPr>
            <a:r>
              <a:rPr lang="en-US" dirty="0"/>
              <a:t>1/4 bunch of chopped cilantro</a:t>
            </a:r>
          </a:p>
          <a:p>
            <a:pPr marL="0" lvl="0" indent="0">
              <a:buNone/>
            </a:pPr>
            <a:r>
              <a:rPr lang="en-US" dirty="0" smtClean="0"/>
              <a:t>1</a:t>
            </a:r>
            <a:r>
              <a:rPr lang="en-US" dirty="0"/>
              <a:t>/2 large head of </a:t>
            </a:r>
            <a:r>
              <a:rPr lang="en-US" dirty="0" err="1"/>
              <a:t>Iceburg</a:t>
            </a:r>
            <a:r>
              <a:rPr lang="en-US" dirty="0"/>
              <a:t> lettuce, washed and </a:t>
            </a:r>
            <a:r>
              <a:rPr lang="en-US" dirty="0" smtClean="0"/>
              <a:t>chopped</a:t>
            </a:r>
          </a:p>
          <a:p>
            <a:pPr marL="0" lvl="0" indent="0">
              <a:buNone/>
            </a:pPr>
            <a:endParaRPr lang="en-US" dirty="0" smtClean="0"/>
          </a:p>
          <a:p>
            <a:pPr marL="0" lvl="0" indent="0">
              <a:buNone/>
            </a:pPr>
            <a:endParaRPr lang="en-US" dirty="0"/>
          </a:p>
          <a:p>
            <a:pPr marL="0" lvl="0" indent="0">
              <a:buNone/>
            </a:pPr>
            <a:r>
              <a:rPr lang="en-US" b="1" i="1" u="sng" dirty="0"/>
              <a:t>For the Taco-Ranch dressing</a:t>
            </a:r>
            <a:r>
              <a:rPr lang="en-US" b="1" i="1" u="sng" dirty="0" smtClean="0"/>
              <a:t>:</a:t>
            </a:r>
            <a:endParaRPr lang="en-US" dirty="0"/>
          </a:p>
          <a:p>
            <a:pPr marL="0" lvl="0" indent="0">
              <a:buNone/>
            </a:pPr>
            <a:r>
              <a:rPr lang="en-US" dirty="0" smtClean="0"/>
              <a:t>1/2 </a:t>
            </a:r>
            <a:r>
              <a:rPr lang="en-US" dirty="0"/>
              <a:t>cup mayonnaise</a:t>
            </a:r>
          </a:p>
          <a:p>
            <a:pPr marL="0" lvl="0" indent="0">
              <a:buNone/>
            </a:pPr>
            <a:r>
              <a:rPr lang="en-US" dirty="0" smtClean="0"/>
              <a:t>1/2 </a:t>
            </a:r>
            <a:r>
              <a:rPr lang="en-US" dirty="0"/>
              <a:t>cup sour cream</a:t>
            </a:r>
          </a:p>
          <a:p>
            <a:pPr marL="0" lvl="0" indent="0">
              <a:buNone/>
            </a:pPr>
            <a:r>
              <a:rPr lang="en-US" dirty="0"/>
              <a:t>1</a:t>
            </a:r>
            <a:r>
              <a:rPr lang="en-US" dirty="0" smtClean="0"/>
              <a:t>Tablespoons </a:t>
            </a:r>
            <a:r>
              <a:rPr lang="en-US" dirty="0"/>
              <a:t>Ranch seasoning </a:t>
            </a:r>
          </a:p>
          <a:p>
            <a:pPr marL="0" lvl="0" indent="0">
              <a:buNone/>
            </a:pPr>
            <a:r>
              <a:rPr lang="en-US" dirty="0" smtClean="0"/>
              <a:t>1/2 </a:t>
            </a:r>
            <a:r>
              <a:rPr lang="en-US" dirty="0"/>
              <a:t>Tablespoons Taco seasoning</a:t>
            </a:r>
          </a:p>
          <a:p>
            <a:pPr marL="0" lvl="0" indent="0">
              <a:buNone/>
            </a:pPr>
            <a:r>
              <a:rPr lang="en-US" dirty="0" smtClean="0"/>
              <a:t>1/2 </a:t>
            </a:r>
            <a:r>
              <a:rPr lang="en-US" dirty="0"/>
              <a:t>Tablespoon fresh Lime juice</a:t>
            </a:r>
          </a:p>
          <a:p>
            <a:pPr marL="0" lvl="0" indent="0">
              <a:buNone/>
            </a:pPr>
            <a:r>
              <a:rPr lang="en-US" smtClean="0"/>
              <a:t> 1-2 Tablespoons </a:t>
            </a:r>
            <a:r>
              <a:rPr lang="en-US" dirty="0"/>
              <a:t>milk</a:t>
            </a:r>
          </a:p>
          <a:p>
            <a:pPr marL="0" indent="0">
              <a:buNone/>
            </a:pPr>
            <a:endParaRPr lang="en-US" dirty="0"/>
          </a:p>
        </p:txBody>
      </p:sp>
      <p:sp>
        <p:nvSpPr>
          <p:cNvPr id="5" name="Rectangle 4"/>
          <p:cNvSpPr/>
          <p:nvPr/>
        </p:nvSpPr>
        <p:spPr>
          <a:xfrm>
            <a:off x="247814" y="3940379"/>
            <a:ext cx="8549631" cy="2862323"/>
          </a:xfrm>
          <a:prstGeom prst="rect">
            <a:avLst/>
          </a:prstGeom>
        </p:spPr>
        <p:txBody>
          <a:bodyPr wrap="square">
            <a:spAutoFit/>
          </a:bodyPr>
          <a:lstStyle/>
          <a:p>
            <a:pPr lvl="0"/>
            <a:r>
              <a:rPr lang="en-US" b="1" dirty="0"/>
              <a:t>Directions:  </a:t>
            </a:r>
            <a:r>
              <a:rPr lang="en-US" dirty="0"/>
              <a:t>Start by making the Taco-Ranch dressing. In a medium bowl, whisk together all of the dressing ingredients to thoroughly combine. Cover and refrigerate at least 1 hour to chill.</a:t>
            </a:r>
          </a:p>
          <a:p>
            <a:pPr lvl="0"/>
            <a:r>
              <a:rPr lang="en-US" b="1" i="1" dirty="0"/>
              <a:t>To make the salad:</a:t>
            </a:r>
            <a:r>
              <a:rPr lang="en-US" dirty="0"/>
              <a:t>  In a large bowl, add the diced bell pepper, black beans, corn, tomatoes, green onion and cilantro. Stir to combine. Then add the cooked bacon pieces and the chop lettuce. Pour the prepared salad dressing all over the top. (</a:t>
            </a:r>
            <a:r>
              <a:rPr lang="en-US" i="1" dirty="0"/>
              <a:t>You may not need all of the dressing. It</a:t>
            </a:r>
            <a:r>
              <a:rPr lang="en-US" dirty="0"/>
              <a:t> </a:t>
            </a:r>
            <a:r>
              <a:rPr lang="en-US" i="1" dirty="0"/>
              <a:t>depends</a:t>
            </a:r>
            <a:r>
              <a:rPr lang="en-US" dirty="0"/>
              <a:t> </a:t>
            </a:r>
            <a:r>
              <a:rPr lang="en-US" i="1" dirty="0"/>
              <a:t>on how much dressing you like</a:t>
            </a:r>
            <a:r>
              <a:rPr lang="en-US" dirty="0"/>
              <a:t>) Gently stir to combine the salad, making sure to coat entirely with the dressing.</a:t>
            </a:r>
          </a:p>
          <a:p>
            <a:pPr lvl="0"/>
            <a:r>
              <a:rPr lang="en-US" dirty="0"/>
              <a:t>Serve the salad in individual bowls, topping with more cilantro and limes to garnish, if desired.</a:t>
            </a:r>
          </a:p>
        </p:txBody>
      </p:sp>
    </p:spTree>
    <p:extLst>
      <p:ext uri="{BB962C8B-B14F-4D97-AF65-F5344CB8AC3E}">
        <p14:creationId xmlns:p14="http://schemas.microsoft.com/office/powerpoint/2010/main" val="680714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7</Words>
  <Application>Microsoft Macintosh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Southwest Bacon Chopped Salad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Grinder</dc:creator>
  <cp:lastModifiedBy>Katelyn Grinder</cp:lastModifiedBy>
  <cp:revision>2</cp:revision>
  <dcterms:created xsi:type="dcterms:W3CDTF">2014-02-11T14:29:51Z</dcterms:created>
  <dcterms:modified xsi:type="dcterms:W3CDTF">2014-02-11T14:34:50Z</dcterms:modified>
</cp:coreProperties>
</file>