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6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F40-2AC8-7A4F-8467-5ABB0D77B4B6}" type="datetimeFigureOut">
              <a:rPr lang="en-US" smtClean="0"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1106-1EC3-124F-94B2-51DC79DE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F40-2AC8-7A4F-8467-5ABB0D77B4B6}" type="datetimeFigureOut">
              <a:rPr lang="en-US" smtClean="0"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1106-1EC3-124F-94B2-51DC79DE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1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F40-2AC8-7A4F-8467-5ABB0D77B4B6}" type="datetimeFigureOut">
              <a:rPr lang="en-US" smtClean="0"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1106-1EC3-124F-94B2-51DC79DE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5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F40-2AC8-7A4F-8467-5ABB0D77B4B6}" type="datetimeFigureOut">
              <a:rPr lang="en-US" smtClean="0"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1106-1EC3-124F-94B2-51DC79DE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F40-2AC8-7A4F-8467-5ABB0D77B4B6}" type="datetimeFigureOut">
              <a:rPr lang="en-US" smtClean="0"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1106-1EC3-124F-94B2-51DC79DE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8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F40-2AC8-7A4F-8467-5ABB0D77B4B6}" type="datetimeFigureOut">
              <a:rPr lang="en-US" smtClean="0"/>
              <a:t>3/5/14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1106-1EC3-124F-94B2-51DC79DE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9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F40-2AC8-7A4F-8467-5ABB0D77B4B6}" type="datetimeFigureOut">
              <a:rPr lang="en-US" smtClean="0"/>
              <a:t>3/5/14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1106-1EC3-124F-94B2-51DC79DE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0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F40-2AC8-7A4F-8467-5ABB0D77B4B6}" type="datetimeFigureOut">
              <a:rPr lang="en-US" smtClean="0"/>
              <a:t>3/5/14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1106-1EC3-124F-94B2-51DC79DE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5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F40-2AC8-7A4F-8467-5ABB0D77B4B6}" type="datetimeFigureOut">
              <a:rPr lang="en-US" smtClean="0"/>
              <a:t>3/5/14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1106-1EC3-124F-94B2-51DC79DE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0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F40-2AC8-7A4F-8467-5ABB0D77B4B6}" type="datetimeFigureOut">
              <a:rPr lang="en-US" smtClean="0"/>
              <a:t>3/5/14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1106-1EC3-124F-94B2-51DC79DE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3F40-2AC8-7A4F-8467-5ABB0D77B4B6}" type="datetimeFigureOut">
              <a:rPr lang="en-US" smtClean="0"/>
              <a:t>3/5/14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1106-1EC3-124F-94B2-51DC79DE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1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43F40-2AC8-7A4F-8467-5ABB0D77B4B6}" type="datetimeFigureOut">
              <a:rPr lang="en-US" smtClean="0"/>
              <a:t>3/5/14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1106-1EC3-124F-94B2-51DC79DE6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Soft Baked </a:t>
            </a:r>
            <a:r>
              <a:rPr lang="en-US" b="1" u="sng" dirty="0" smtClean="0"/>
              <a:t>Pretzels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1 tbsp. yeast</a:t>
            </a:r>
          </a:p>
          <a:p>
            <a:r>
              <a:rPr lang="en-US" dirty="0"/>
              <a:t>1 ½ c. warm water</a:t>
            </a:r>
          </a:p>
          <a:p>
            <a:r>
              <a:rPr lang="en-US" dirty="0"/>
              <a:t>1 tsp. </a:t>
            </a:r>
            <a:r>
              <a:rPr lang="en-US" dirty="0" smtClean="0"/>
              <a:t>salt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 tbsp. sugar</a:t>
            </a:r>
          </a:p>
          <a:p>
            <a:r>
              <a:rPr lang="en-US" smtClean="0"/>
              <a:t>3 </a:t>
            </a:r>
            <a:r>
              <a:rPr lang="en-US" dirty="0"/>
              <a:t>c. flour, </a:t>
            </a:r>
            <a:r>
              <a:rPr lang="en-US" dirty="0" smtClean="0"/>
              <a:t>sifted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339344"/>
            <a:ext cx="85459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Preheat oven to 425*.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Dissolve yeast in warm water and sugar. (It will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look creamy and foamy)</a:t>
            </a:r>
          </a:p>
          <a:p>
            <a:pPr marL="514350" indent="-514350">
              <a:buAutoNum type="arabicPeriod" startAt="3"/>
            </a:pPr>
            <a:r>
              <a:rPr lang="en-US" sz="2400" dirty="0" smtClean="0"/>
              <a:t>Add salt and blend in flour and knead dough 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floured surface until smooth and elastic.</a:t>
            </a:r>
          </a:p>
          <a:p>
            <a:pPr marL="514350" indent="-514350">
              <a:buAutoNum type="arabicPeriod" startAt="4"/>
            </a:pPr>
            <a:r>
              <a:rPr lang="en-US" sz="2400" dirty="0" smtClean="0"/>
              <a:t>Roll out and cut strips. Shape your pretzel.</a:t>
            </a:r>
          </a:p>
          <a:p>
            <a:pPr marL="514350" indent="-514350">
              <a:buAutoNum type="arabicPeriod" startAt="4"/>
            </a:pPr>
            <a:r>
              <a:rPr lang="en-US" sz="2400" dirty="0" smtClean="0"/>
              <a:t>Place on a greased cookie sheet; brush with a beaten egg wash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&amp; sprinkle with coarse salt. (See Ms. Grinder)</a:t>
            </a:r>
          </a:p>
          <a:p>
            <a:r>
              <a:rPr lang="en-US" sz="2400" dirty="0" smtClean="0"/>
              <a:t>6.  Bake for 15 minutes or until golden brown.</a:t>
            </a:r>
          </a:p>
          <a:p>
            <a:pPr marL="514350" indent="-514350">
              <a:buAutoNum type="arabicPeriod" startAt="4"/>
            </a:pPr>
            <a:endParaRPr lang="en-US" sz="24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18969">
            <a:off x="6946080" y="168071"/>
            <a:ext cx="2079891" cy="1734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75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2895</TotalTime>
  <Words>44</Words>
  <Application>Microsoft Macintosh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Soft Baked Pretzels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 Baked Pretzels</dc:title>
  <dc:creator>Katelyn Grinder</dc:creator>
  <cp:lastModifiedBy>Katelyn Grinder</cp:lastModifiedBy>
  <cp:revision>3</cp:revision>
  <dcterms:created xsi:type="dcterms:W3CDTF">2014-03-05T14:16:05Z</dcterms:created>
  <dcterms:modified xsi:type="dcterms:W3CDTF">2014-03-07T14:31:13Z</dcterms:modified>
</cp:coreProperties>
</file>