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736"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13E9F3-0B63-6244-BAD5-6BEC73FDD291}"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324328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3E9F3-0B63-6244-BAD5-6BEC73FDD291}"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56373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3E9F3-0B63-6244-BAD5-6BEC73FDD291}"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388448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3E9F3-0B63-6244-BAD5-6BEC73FDD291}"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76403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3E9F3-0B63-6244-BAD5-6BEC73FDD291}"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65359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13E9F3-0B63-6244-BAD5-6BEC73FDD291}"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201577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13E9F3-0B63-6244-BAD5-6BEC73FDD291}" type="datetimeFigureOut">
              <a:rPr lang="en-US" smtClean="0"/>
              <a:t>3/31/14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3404760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13E9F3-0B63-6244-BAD5-6BEC73FDD291}" type="datetimeFigureOut">
              <a:rPr lang="en-US" smtClean="0"/>
              <a:t>3/31/14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228903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3E9F3-0B63-6244-BAD5-6BEC73FDD291}" type="datetimeFigureOut">
              <a:rPr lang="en-US" smtClean="0"/>
              <a:t>3/31/14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237496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3E9F3-0B63-6244-BAD5-6BEC73FDD291}"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120343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3E9F3-0B63-6244-BAD5-6BEC73FDD291}"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6232-3846-CD41-8E21-6A4307E3DED1}" type="slidenum">
              <a:rPr lang="en-US" smtClean="0"/>
              <a:t>‹#›</a:t>
            </a:fld>
            <a:endParaRPr lang="en-US"/>
          </a:p>
        </p:txBody>
      </p:sp>
    </p:spTree>
    <p:extLst>
      <p:ext uri="{BB962C8B-B14F-4D97-AF65-F5344CB8AC3E}">
        <p14:creationId xmlns:p14="http://schemas.microsoft.com/office/powerpoint/2010/main" val="555212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3E9F3-0B63-6244-BAD5-6BEC73FDD291}" type="datetimeFigureOut">
              <a:rPr lang="en-US" smtClean="0"/>
              <a:t>3/31/14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16232-3846-CD41-8E21-6A4307E3DED1}" type="slidenum">
              <a:rPr lang="en-US" smtClean="0"/>
              <a:t>‹#›</a:t>
            </a:fld>
            <a:endParaRPr lang="en-US"/>
          </a:p>
        </p:txBody>
      </p:sp>
    </p:spTree>
    <p:extLst>
      <p:ext uri="{BB962C8B-B14F-4D97-AF65-F5344CB8AC3E}">
        <p14:creationId xmlns:p14="http://schemas.microsoft.com/office/powerpoint/2010/main" val="1437582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515955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239"/>
            <a:ext cx="9289983" cy="7755968"/>
          </a:xfrm>
          <a:prstGeom prst="rect">
            <a:avLst/>
          </a:prstGeom>
        </p:spPr>
        <p:txBody>
          <a:bodyPr wrap="square" numCol="2">
            <a:spAutoFit/>
          </a:bodyPr>
          <a:lstStyle/>
          <a:p>
            <a:r>
              <a:rPr lang="en-US" sz="2400" b="1" u="sng" dirty="0" err="1" smtClean="0"/>
              <a:t>Snickerdoodle</a:t>
            </a:r>
            <a:r>
              <a:rPr lang="en-US" sz="2400" b="1" u="sng" dirty="0" smtClean="0"/>
              <a:t> Muffins</a:t>
            </a:r>
          </a:p>
          <a:p>
            <a:endParaRPr lang="en-US" sz="2400" dirty="0"/>
          </a:p>
          <a:p>
            <a:r>
              <a:rPr lang="en-US" sz="2400" dirty="0" smtClean="0"/>
              <a:t>1</a:t>
            </a:r>
            <a:r>
              <a:rPr lang="en-US" sz="2400" dirty="0" smtClean="0"/>
              <a:t> stick </a:t>
            </a:r>
            <a:r>
              <a:rPr lang="en-US" sz="2400" dirty="0"/>
              <a:t>unsalted butter</a:t>
            </a:r>
          </a:p>
          <a:p>
            <a:r>
              <a:rPr lang="en-US" sz="2400" dirty="0" smtClean="0"/>
              <a:t>1/2</a:t>
            </a:r>
            <a:r>
              <a:rPr lang="en-US" sz="2400" dirty="0" smtClean="0"/>
              <a:t> </a:t>
            </a:r>
            <a:r>
              <a:rPr lang="en-US" sz="2400" dirty="0"/>
              <a:t>cup sugar</a:t>
            </a:r>
          </a:p>
          <a:p>
            <a:r>
              <a:rPr lang="en-US" sz="2400" dirty="0"/>
              <a:t>1</a:t>
            </a:r>
            <a:r>
              <a:rPr lang="en-US" sz="2400" dirty="0" smtClean="0"/>
              <a:t> </a:t>
            </a:r>
            <a:r>
              <a:rPr lang="en-US" sz="2400" dirty="0" err="1"/>
              <a:t>tsp</a:t>
            </a:r>
            <a:r>
              <a:rPr lang="en-US" sz="2400" dirty="0"/>
              <a:t> vanilla</a:t>
            </a:r>
          </a:p>
          <a:p>
            <a:r>
              <a:rPr lang="en-US" sz="2400" dirty="0"/>
              <a:t>1</a:t>
            </a:r>
            <a:r>
              <a:rPr lang="en-US" sz="2400" dirty="0" smtClean="0"/>
              <a:t> </a:t>
            </a:r>
            <a:r>
              <a:rPr lang="en-US" sz="2400" dirty="0"/>
              <a:t>eggs</a:t>
            </a:r>
          </a:p>
          <a:p>
            <a:r>
              <a:rPr lang="en-US" sz="2400" dirty="0" smtClean="0"/>
              <a:t>1/2</a:t>
            </a:r>
            <a:r>
              <a:rPr lang="en-US" sz="2400" dirty="0" smtClean="0"/>
              <a:t> </a:t>
            </a:r>
            <a:r>
              <a:rPr lang="en-US" sz="2400" dirty="0" err="1"/>
              <a:t>tsp</a:t>
            </a:r>
            <a:r>
              <a:rPr lang="en-US" sz="2400" dirty="0"/>
              <a:t> baking soda</a:t>
            </a:r>
          </a:p>
          <a:p>
            <a:r>
              <a:rPr lang="en-US" sz="2400" dirty="0" smtClean="0"/>
              <a:t>1/2</a:t>
            </a:r>
            <a:r>
              <a:rPr lang="en-US" sz="2400" dirty="0" smtClean="0"/>
              <a:t> </a:t>
            </a:r>
            <a:r>
              <a:rPr lang="en-US" sz="2400" dirty="0" err="1"/>
              <a:t>tsp</a:t>
            </a:r>
            <a:r>
              <a:rPr lang="en-US" sz="2400" dirty="0"/>
              <a:t> baking powder</a:t>
            </a:r>
          </a:p>
          <a:p>
            <a:r>
              <a:rPr lang="en-US" sz="2400" dirty="0" smtClean="0"/>
              <a:t>1/2</a:t>
            </a:r>
            <a:r>
              <a:rPr lang="en-US" sz="2400" dirty="0" smtClean="0"/>
              <a:t> </a:t>
            </a:r>
            <a:r>
              <a:rPr lang="en-US" sz="2400" dirty="0" err="1"/>
              <a:t>tsp</a:t>
            </a:r>
            <a:r>
              <a:rPr lang="en-US" sz="2400" dirty="0"/>
              <a:t> cream of tartar</a:t>
            </a:r>
          </a:p>
          <a:p>
            <a:r>
              <a:rPr lang="en-US" sz="2400" dirty="0" smtClean="0"/>
              <a:t>1/2</a:t>
            </a:r>
            <a:r>
              <a:rPr lang="en-US" sz="2400" dirty="0" smtClean="0"/>
              <a:t> </a:t>
            </a:r>
            <a:r>
              <a:rPr lang="en-US" sz="2400" dirty="0" err="1"/>
              <a:t>tsp</a:t>
            </a:r>
            <a:r>
              <a:rPr lang="en-US" sz="2400" dirty="0"/>
              <a:t> freshly grated nutmeg</a:t>
            </a:r>
          </a:p>
          <a:p>
            <a:r>
              <a:rPr lang="en-US" sz="2400" dirty="0" smtClean="0"/>
              <a:t>3/4</a:t>
            </a:r>
            <a:r>
              <a:rPr lang="en-US" sz="2400" dirty="0" smtClean="0"/>
              <a:t> </a:t>
            </a:r>
            <a:r>
              <a:rPr lang="en-US" sz="2400" dirty="0"/>
              <a:t>cup sour cream</a:t>
            </a:r>
          </a:p>
          <a:p>
            <a:r>
              <a:rPr lang="en-US" sz="2400" dirty="0"/>
              <a:t>1</a:t>
            </a:r>
            <a:r>
              <a:rPr lang="en-US" sz="2400" dirty="0" smtClean="0"/>
              <a:t> c &amp; 2 TBSP </a:t>
            </a:r>
            <a:r>
              <a:rPr lang="en-US" sz="2400" dirty="0"/>
              <a:t>all purpose flour</a:t>
            </a:r>
          </a:p>
          <a:p>
            <a:r>
              <a:rPr lang="en-US" sz="2400" dirty="0" smtClean="0"/>
              <a:t>1</a:t>
            </a:r>
            <a:r>
              <a:rPr lang="en-US" sz="2400" dirty="0" smtClean="0"/>
              <a:t>/4</a:t>
            </a:r>
            <a:r>
              <a:rPr lang="en-US" sz="2400" dirty="0" smtClean="0"/>
              <a:t> </a:t>
            </a:r>
            <a:r>
              <a:rPr lang="en-US" sz="2400" dirty="0"/>
              <a:t>cup sugar and </a:t>
            </a:r>
            <a:r>
              <a:rPr lang="en-US" sz="2400" dirty="0" smtClean="0"/>
              <a:t>1/2 </a:t>
            </a:r>
            <a:r>
              <a:rPr lang="en-US" sz="2400" dirty="0"/>
              <a:t>TBSP cinnamon mixed together for rolling</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a:t>Directions</a:t>
            </a:r>
            <a:r>
              <a:rPr lang="en-US" dirty="0" smtClean="0"/>
              <a:t>:</a:t>
            </a:r>
            <a:endParaRPr lang="en-US" dirty="0"/>
          </a:p>
          <a:p>
            <a:r>
              <a:rPr lang="en-US" dirty="0"/>
              <a:t>Cream the butter and sugar until soft about 3 to 5 minutes. Add in the vanilla. Add in the eggs one at a time and mix until each is incorporated.</a:t>
            </a:r>
          </a:p>
          <a:p>
            <a:endParaRPr lang="en-US" dirty="0"/>
          </a:p>
          <a:p>
            <a:r>
              <a:rPr lang="en-US" dirty="0"/>
              <a:t>In a separate bowl, mix together the flour, baking soda, baking powder, cream of tartar and nutmeg.</a:t>
            </a:r>
          </a:p>
          <a:p>
            <a:endParaRPr lang="en-US" dirty="0"/>
          </a:p>
          <a:p>
            <a:r>
              <a:rPr lang="en-US" dirty="0"/>
              <a:t>Add the flour mixture and the sour cream alternately to the egg-butter mixture in the additions. Start with the flour and end with the flour. Scrape the bowl occasionally.</a:t>
            </a:r>
          </a:p>
          <a:p>
            <a:endParaRPr lang="en-US" dirty="0"/>
          </a:p>
          <a:p>
            <a:r>
              <a:rPr lang="en-US" dirty="0"/>
              <a:t>Using an ice cream scoop, scoop out muffin batter one at a time and drop into a shallow bowl filled with the cinnamon sugar mixture. Roll the muffin around in the mixture until it is covered completely in cinnamon sugar. Place muffin into muffin tin. Depending on the size of your tins, you should get about 12 to 14 muffins. Bake them for approx. 20-22 minutes in a 350F oven or until they are golden brown.</a:t>
            </a:r>
          </a:p>
        </p:txBody>
      </p:sp>
    </p:spTree>
    <p:extLst>
      <p:ext uri="{BB962C8B-B14F-4D97-AF65-F5344CB8AC3E}">
        <p14:creationId xmlns:p14="http://schemas.microsoft.com/office/powerpoint/2010/main" val="20676311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1225</TotalTime>
  <Words>248</Words>
  <Application>Microsoft Macintosh PowerPoint</Application>
  <PresentationFormat>On-screen Show (4:3)</PresentationFormat>
  <Paragraphs>31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Grinder</dc:creator>
  <cp:lastModifiedBy>Katelyn Grinder</cp:lastModifiedBy>
  <cp:revision>5</cp:revision>
  <dcterms:created xsi:type="dcterms:W3CDTF">2014-03-17T20:05:12Z</dcterms:created>
  <dcterms:modified xsi:type="dcterms:W3CDTF">2014-03-31T20:00:26Z</dcterms:modified>
</cp:coreProperties>
</file>