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5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DC79-DF85-B043-990D-93EFFF410707}" type="datetimeFigureOut">
              <a:rPr lang="en-US" smtClean="0"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998CE-4D6B-DE42-961F-AC80CF848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552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DC79-DF85-B043-990D-93EFFF410707}" type="datetimeFigureOut">
              <a:rPr lang="en-US" smtClean="0"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998CE-4D6B-DE42-961F-AC80CF848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525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DC79-DF85-B043-990D-93EFFF410707}" type="datetimeFigureOut">
              <a:rPr lang="en-US" smtClean="0"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998CE-4D6B-DE42-961F-AC80CF848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518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DC79-DF85-B043-990D-93EFFF410707}" type="datetimeFigureOut">
              <a:rPr lang="en-US" smtClean="0"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998CE-4D6B-DE42-961F-AC80CF848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1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DC79-DF85-B043-990D-93EFFF410707}" type="datetimeFigureOut">
              <a:rPr lang="en-US" smtClean="0"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998CE-4D6B-DE42-961F-AC80CF848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98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DC79-DF85-B043-990D-93EFFF410707}" type="datetimeFigureOut">
              <a:rPr lang="en-US" smtClean="0"/>
              <a:t>11/6/13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998CE-4D6B-DE42-961F-AC80CF848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9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DC79-DF85-B043-990D-93EFFF410707}" type="datetimeFigureOut">
              <a:rPr lang="en-US" smtClean="0"/>
              <a:t>11/6/13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998CE-4D6B-DE42-961F-AC80CF848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5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DC79-DF85-B043-990D-93EFFF410707}" type="datetimeFigureOut">
              <a:rPr lang="en-US" smtClean="0"/>
              <a:t>11/6/13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998CE-4D6B-DE42-961F-AC80CF848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02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DC79-DF85-B043-990D-93EFFF410707}" type="datetimeFigureOut">
              <a:rPr lang="en-US" smtClean="0"/>
              <a:t>11/6/13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998CE-4D6B-DE42-961F-AC80CF848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46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DC79-DF85-B043-990D-93EFFF410707}" type="datetimeFigureOut">
              <a:rPr lang="en-US" smtClean="0"/>
              <a:t>11/6/13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998CE-4D6B-DE42-961F-AC80CF848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1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DC79-DF85-B043-990D-93EFFF410707}" type="datetimeFigureOut">
              <a:rPr lang="en-US" smtClean="0"/>
              <a:t>11/6/13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998CE-4D6B-DE42-961F-AC80CF848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68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6DC79-DF85-B043-990D-93EFFF410707}" type="datetimeFigureOut">
              <a:rPr lang="en-US" smtClean="0"/>
              <a:t>11/6/13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998CE-4D6B-DE42-961F-AC80CF848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5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latin typeface="EK Violets" charset="0"/>
                <a:cs typeface="Arial" charset="0"/>
              </a:rPr>
              <a:t>Smoothies</a:t>
            </a:r>
            <a:endParaRPr lang="en-US">
              <a:latin typeface="EK Violets" charset="0"/>
              <a:cs typeface="Arial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0" y="1600200"/>
            <a:ext cx="426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u="sng" dirty="0" smtClean="0">
                <a:latin typeface="Arial" charset="0"/>
                <a:cs typeface="Arial" charset="0"/>
              </a:rPr>
              <a:t>Ingredients: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latin typeface="Arial" charset="0"/>
                <a:cs typeface="Arial" charset="0"/>
              </a:rPr>
              <a:t>	1 cup water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latin typeface="Arial" charset="0"/>
                <a:cs typeface="Arial" charset="0"/>
              </a:rPr>
              <a:t>	1/4 cup sugar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latin typeface="Arial" charset="0"/>
                <a:cs typeface="Arial" charset="0"/>
              </a:rPr>
              <a:t>	1/4 cup strawberry yogurt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latin typeface="Arial" charset="0"/>
                <a:cs typeface="Arial" charset="0"/>
              </a:rPr>
              <a:t>	1/4 cup fruit juice concentrate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latin typeface="Arial" charset="0"/>
                <a:cs typeface="Arial" charset="0"/>
              </a:rPr>
              <a:t>	1/2 banana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latin typeface="Arial" charset="0"/>
                <a:cs typeface="Arial" charset="0"/>
              </a:rPr>
              <a:t>	2 cups ice cubes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3886200" y="1219200"/>
            <a:ext cx="5029200" cy="53340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u="sng" smtClean="0">
                <a:latin typeface="Arial" charset="0"/>
                <a:cs typeface="Arial" charset="0"/>
              </a:rPr>
              <a:t>Directions: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>
                <a:latin typeface="Arial" charset="0"/>
                <a:cs typeface="Arial" charset="0"/>
              </a:rPr>
              <a:t>1. Put water, sugar, yogurt, fruit juice, and banana in blender.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>
                <a:latin typeface="Arial" charset="0"/>
                <a:cs typeface="Arial" charset="0"/>
              </a:rPr>
              <a:t>2. Mix on medium speed until mixture is well blended.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>
                <a:latin typeface="Arial" charset="0"/>
                <a:cs typeface="Arial" charset="0"/>
              </a:rPr>
              <a:t>3. Add ice cubes and blend mixture until it is very smooth and all of the ice cubes have been chopped up.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>
                <a:latin typeface="Arial" charset="0"/>
                <a:cs typeface="Arial" charset="0"/>
              </a:rPr>
              <a:t>4. Pour into cups and serve.</a:t>
            </a:r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917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Katelyn Grinder</dc:creator>
  <cp:lastModifiedBy>Katelyn Grinder</cp:lastModifiedBy>
  <cp:revision>1</cp:revision>
  <dcterms:created xsi:type="dcterms:W3CDTF">2013-11-06T21:31:59Z</dcterms:created>
  <dcterms:modified xsi:type="dcterms:W3CDTF">2013-11-06T21:32:53Z</dcterms:modified>
</cp:coreProperties>
</file>