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392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7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1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3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4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9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4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7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9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DFE4-A4AF-F54F-9536-B6603B510637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DDAC-7A09-524B-A959-18718C53D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8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0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Saltine </a:t>
            </a:r>
            <a:r>
              <a:rPr lang="en-US" b="1" u="sng" dirty="0" smtClean="0"/>
              <a:t>Toffee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9" y="1250462"/>
            <a:ext cx="8870461" cy="56075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½ C. real butter= 1 stick</a:t>
            </a:r>
          </a:p>
          <a:p>
            <a:r>
              <a:rPr lang="en-US" dirty="0"/>
              <a:t>½ C. brown sugar</a:t>
            </a:r>
          </a:p>
          <a:p>
            <a:r>
              <a:rPr lang="en-US" dirty="0"/>
              <a:t>1 pkt. Saltine crackers</a:t>
            </a:r>
          </a:p>
          <a:p>
            <a:r>
              <a:rPr lang="en-US" dirty="0"/>
              <a:t>1 C. chocolate chips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Spray square 8 x 8 pan with cooking spray.  Put saltines in bottom of pan like a crust.  </a:t>
            </a:r>
            <a:r>
              <a:rPr lang="en-US" b="1" i="1" u="sng" dirty="0"/>
              <a:t>Boil butter and brown sugar for 3 minutes.</a:t>
            </a:r>
            <a:r>
              <a:rPr lang="en-US" dirty="0"/>
              <a:t>  Pour over saltines.  Bake at 350 degrees for 5 minutes or until crackers float.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Remove from oven, sprinkle on chocolate chips.  When chips are melted, spread with a rubber spatula.  Put in freezer to cool.  Break into pieces and enjoy!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12308" y="-332154"/>
            <a:ext cx="243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7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26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Saltine Toffee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3</cp:revision>
  <dcterms:created xsi:type="dcterms:W3CDTF">2014-01-06T15:13:35Z</dcterms:created>
  <dcterms:modified xsi:type="dcterms:W3CDTF">2014-01-07T20:45:51Z</dcterms:modified>
</cp:coreProperties>
</file>