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D492-698A-6C4F-8C03-DBDBB1CCCBE6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6B3C-8981-5C41-94FD-E6C3AF908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0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D492-698A-6C4F-8C03-DBDBB1CCCBE6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6B3C-8981-5C41-94FD-E6C3AF908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7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D492-698A-6C4F-8C03-DBDBB1CCCBE6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6B3C-8981-5C41-94FD-E6C3AF908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1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D492-698A-6C4F-8C03-DBDBB1CCCBE6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6B3C-8981-5C41-94FD-E6C3AF908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7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D492-698A-6C4F-8C03-DBDBB1CCCBE6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6B3C-8981-5C41-94FD-E6C3AF908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9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D492-698A-6C4F-8C03-DBDBB1CCCBE6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6B3C-8981-5C41-94FD-E6C3AF908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8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D492-698A-6C4F-8C03-DBDBB1CCCBE6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6B3C-8981-5C41-94FD-E6C3AF908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2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D492-698A-6C4F-8C03-DBDBB1CCCBE6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6B3C-8981-5C41-94FD-E6C3AF908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D492-698A-6C4F-8C03-DBDBB1CCCBE6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6B3C-8981-5C41-94FD-E6C3AF908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5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D492-698A-6C4F-8C03-DBDBB1CCCBE6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6B3C-8981-5C41-94FD-E6C3AF908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0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D492-698A-6C4F-8C03-DBDBB1CCCBE6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6B3C-8981-5C41-94FD-E6C3AF908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3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D492-698A-6C4F-8C03-DBDBB1CCCBE6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6B3C-8981-5C41-94FD-E6C3AF908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8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8541" y="313610"/>
            <a:ext cx="7886700" cy="65230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/>
              <a:t>Pizzzzza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446334"/>
            <a:ext cx="3886200" cy="23053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Dough Ingredients</a:t>
            </a:r>
          </a:p>
          <a:p>
            <a:r>
              <a:rPr lang="en-US" sz="1400" dirty="0" smtClean="0"/>
              <a:t>1 Tbsp. Yeast</a:t>
            </a:r>
          </a:p>
          <a:p>
            <a:r>
              <a:rPr lang="en-US" sz="1400" dirty="0" smtClean="0"/>
              <a:t>1 tsp. sugar</a:t>
            </a:r>
          </a:p>
          <a:p>
            <a:r>
              <a:rPr lang="en-US" sz="1400" dirty="0" smtClean="0"/>
              <a:t>1 c. warm water (115-125 degrees)</a:t>
            </a:r>
          </a:p>
          <a:p>
            <a:r>
              <a:rPr lang="en-US" sz="1400" dirty="0" smtClean="0"/>
              <a:t>¼ tsp. salt</a:t>
            </a:r>
          </a:p>
          <a:p>
            <a:r>
              <a:rPr lang="en-US" sz="1400" dirty="0" smtClean="0"/>
              <a:t>2 tbsp. oil</a:t>
            </a:r>
          </a:p>
          <a:p>
            <a:r>
              <a:rPr lang="en-US" sz="1400" dirty="0" smtClean="0"/>
              <a:t>2-3 c. flour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5664110" y="446335"/>
            <a:ext cx="3886200" cy="230531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/>
              <a:t>Filling Ingredients</a:t>
            </a:r>
          </a:p>
          <a:p>
            <a:r>
              <a:rPr lang="en-US" sz="1400" dirty="0" smtClean="0"/>
              <a:t>3/4 c. pizza sauce</a:t>
            </a:r>
          </a:p>
          <a:p>
            <a:r>
              <a:rPr lang="en-US" sz="1400" dirty="0" smtClean="0"/>
              <a:t> 6 pepperoni slices per person</a:t>
            </a:r>
          </a:p>
          <a:p>
            <a:r>
              <a:rPr lang="en-US" sz="1400" dirty="0" smtClean="0"/>
              <a:t>1  c. grated mozzarella cheese</a:t>
            </a:r>
          </a:p>
          <a:p>
            <a:r>
              <a:rPr lang="en-US" sz="1400" dirty="0" smtClean="0"/>
              <a:t>Pineapple and Olives</a:t>
            </a:r>
          </a:p>
          <a:p>
            <a:pPr lvl="1"/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825942"/>
            <a:ext cx="91440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Preheat oven to 375.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Ina medium mixing bowl, combine the yeast, sugar and warm water. Stir to allow yeast to dissolve. </a:t>
            </a:r>
            <a:r>
              <a:rPr lang="en-US" sz="1600" dirty="0"/>
              <a:t>C</a:t>
            </a:r>
            <a:r>
              <a:rPr lang="en-US" sz="1600" dirty="0" smtClean="0"/>
              <a:t>over with a large towel.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After the yeast is activated (foamy layer on top), add the salt and oil and stir with a wooden spoon.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Slowly add the flour, ½ c. at a time, stirring with your wooden spoon until it is ready to be kneaded on the countertop. Sanitize and lightly flour your countertop and knead the dough for about 5 minutes. Don’t add too much flour. Only add flour if it sticks to you or the countertop.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Transfer to a greased cookie sheet carefully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Top with desired toppings.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Bake in the middle of your oven at 375 for 20-25 minutes, or until golden brown.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11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209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Pizzzzza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Grinder</dc:creator>
  <cp:lastModifiedBy>Katelyn Grinder</cp:lastModifiedBy>
  <cp:revision>4</cp:revision>
  <dcterms:created xsi:type="dcterms:W3CDTF">2014-03-13T13:41:37Z</dcterms:created>
  <dcterms:modified xsi:type="dcterms:W3CDTF">2014-04-24T14:03:40Z</dcterms:modified>
</cp:coreProperties>
</file>