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3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CE3926-2894-AF4B-A9D6-BC31CC65E1F8}"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2175460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E3926-2894-AF4B-A9D6-BC31CC65E1F8}"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350073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E3926-2894-AF4B-A9D6-BC31CC65E1F8}"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265955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CE3926-2894-AF4B-A9D6-BC31CC65E1F8}"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298912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CE3926-2894-AF4B-A9D6-BC31CC65E1F8}" type="datetimeFigureOut">
              <a:rPr lang="en-US" smtClean="0"/>
              <a:t>1/15/14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2414133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CE3926-2894-AF4B-A9D6-BC31CC65E1F8}"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377368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CE3926-2894-AF4B-A9D6-BC31CC65E1F8}" type="datetimeFigureOut">
              <a:rPr lang="en-US" smtClean="0"/>
              <a:t>1/15/14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1973407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CE3926-2894-AF4B-A9D6-BC31CC65E1F8}" type="datetimeFigureOut">
              <a:rPr lang="en-US" smtClean="0"/>
              <a:t>1/15/14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1439704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CE3926-2894-AF4B-A9D6-BC31CC65E1F8}" type="datetimeFigureOut">
              <a:rPr lang="en-US" smtClean="0"/>
              <a:t>1/15/14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212380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E3926-2894-AF4B-A9D6-BC31CC65E1F8}"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3063504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CE3926-2894-AF4B-A9D6-BC31CC65E1F8}" type="datetimeFigureOut">
              <a:rPr lang="en-US" smtClean="0"/>
              <a:t>1/15/14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F6382D-EFC3-1147-B19C-31220BBBA342}" type="slidenum">
              <a:rPr lang="en-US" smtClean="0"/>
              <a:t>‹#›</a:t>
            </a:fld>
            <a:endParaRPr lang="en-US"/>
          </a:p>
        </p:txBody>
      </p:sp>
    </p:spTree>
    <p:extLst>
      <p:ext uri="{BB962C8B-B14F-4D97-AF65-F5344CB8AC3E}">
        <p14:creationId xmlns:p14="http://schemas.microsoft.com/office/powerpoint/2010/main" val="36960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CE3926-2894-AF4B-A9D6-BC31CC65E1F8}" type="datetimeFigureOut">
              <a:rPr lang="en-US" smtClean="0"/>
              <a:t>1/15/14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6382D-EFC3-1147-B19C-31220BBBA342}" type="slidenum">
              <a:rPr lang="en-US" smtClean="0"/>
              <a:t>‹#›</a:t>
            </a:fld>
            <a:endParaRPr lang="en-US"/>
          </a:p>
        </p:txBody>
      </p:sp>
    </p:spTree>
    <p:extLst>
      <p:ext uri="{BB962C8B-B14F-4D97-AF65-F5344CB8AC3E}">
        <p14:creationId xmlns:p14="http://schemas.microsoft.com/office/powerpoint/2010/main" val="1081737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97712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Peanut Butter Bars</a:t>
            </a:r>
            <a:endParaRPr lang="en-US" dirty="0"/>
          </a:p>
        </p:txBody>
      </p:sp>
      <p:sp>
        <p:nvSpPr>
          <p:cNvPr id="3" name="Content Placeholder 2"/>
          <p:cNvSpPr>
            <a:spLocks noGrp="1"/>
          </p:cNvSpPr>
          <p:nvPr>
            <p:ph idx="1"/>
          </p:nvPr>
        </p:nvSpPr>
        <p:spPr>
          <a:xfrm>
            <a:off x="644768" y="1598248"/>
            <a:ext cx="7788031" cy="2737337"/>
          </a:xfrm>
        </p:spPr>
        <p:txBody>
          <a:bodyPr>
            <a:normAutofit fontScale="92500" lnSpcReduction="10000"/>
          </a:bodyPr>
          <a:lstStyle/>
          <a:p>
            <a:r>
              <a:rPr lang="en-US" sz="2400" dirty="0"/>
              <a:t>1 c. brown sugar			1 tsp. baking soda</a:t>
            </a:r>
          </a:p>
          <a:p>
            <a:r>
              <a:rPr lang="en-US" sz="2400" dirty="0"/>
              <a:t>1 c. margarine				1/2 tsp. salt</a:t>
            </a:r>
          </a:p>
          <a:p>
            <a:r>
              <a:rPr lang="en-US" sz="2400" dirty="0"/>
              <a:t>1 c. sugar				2 c. quick oats</a:t>
            </a:r>
          </a:p>
          <a:p>
            <a:r>
              <a:rPr lang="en-US" sz="2400" dirty="0"/>
              <a:t>2 eggs					1 tsp. vanilla</a:t>
            </a:r>
          </a:p>
          <a:p>
            <a:r>
              <a:rPr lang="en-US" sz="2400" dirty="0"/>
              <a:t>1 c. creamy peanut butter		1 (12 oz.) pkg. milk chocolate chips</a:t>
            </a:r>
          </a:p>
          <a:p>
            <a:r>
              <a:rPr lang="en-US" sz="2400" dirty="0"/>
              <a:t>2 c. </a:t>
            </a:r>
            <a:r>
              <a:rPr lang="en-US" sz="2400" dirty="0" smtClean="0"/>
              <a:t>flour</a:t>
            </a:r>
            <a:r>
              <a:rPr lang="en-US" sz="2400" dirty="0"/>
              <a:t> </a:t>
            </a:r>
            <a:endParaRPr lang="en-US" sz="2400" dirty="0" smtClean="0"/>
          </a:p>
          <a:p>
            <a:endParaRPr lang="en-US" sz="2400" dirty="0" smtClean="0"/>
          </a:p>
          <a:p>
            <a:pPr marL="0" indent="0">
              <a:buNone/>
            </a:pPr>
            <a:endParaRPr lang="en-US" sz="2400" dirty="0"/>
          </a:p>
        </p:txBody>
      </p:sp>
    </p:spTree>
    <p:extLst>
      <p:ext uri="{BB962C8B-B14F-4D97-AF65-F5344CB8AC3E}">
        <p14:creationId xmlns:p14="http://schemas.microsoft.com/office/powerpoint/2010/main" val="21768574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r>
              <a:rPr lang="en-US" dirty="0"/>
              <a:t>Preheat oven to 350</a:t>
            </a:r>
            <a:r>
              <a:rPr lang="en-US" dirty="0">
                <a:sym typeface="Symbol"/>
              </a:rPr>
              <a:t></a:t>
            </a:r>
            <a:r>
              <a:rPr lang="en-US" dirty="0"/>
              <a:t>.</a:t>
            </a:r>
          </a:p>
          <a:p>
            <a:pPr lvl="0"/>
            <a:r>
              <a:rPr lang="en-US" dirty="0"/>
              <a:t>Melt the margarine in the microwave.</a:t>
            </a:r>
          </a:p>
          <a:p>
            <a:pPr lvl="0"/>
            <a:r>
              <a:rPr lang="en-US" dirty="0"/>
              <a:t>With an electric mixer, cream together the brown sugar, sugar, eggs, peanut butter and melted margarine until creamy.</a:t>
            </a:r>
          </a:p>
          <a:p>
            <a:pPr lvl="0"/>
            <a:r>
              <a:rPr lang="en-US" dirty="0"/>
              <a:t>Add the flour, soda, salt, quick oats and vanilla and mix well.</a:t>
            </a:r>
          </a:p>
          <a:p>
            <a:pPr lvl="0"/>
            <a:r>
              <a:rPr lang="en-US" dirty="0"/>
              <a:t>Grease a large cookie sheet and spread the dough out evenly.</a:t>
            </a:r>
          </a:p>
          <a:p>
            <a:pPr lvl="0"/>
            <a:r>
              <a:rPr lang="en-US" dirty="0"/>
              <a:t>Bake for 15-17 minutes or until edges look golden brown.</a:t>
            </a:r>
          </a:p>
          <a:p>
            <a:pPr lvl="0"/>
            <a:r>
              <a:rPr lang="en-US" dirty="0"/>
              <a:t>Right as the peanut butter bars come out of the oven, sprinkle the chocolate chips evenly across the top.  Wait for them to melt and then spread them out covering the peanut butter bars evenly.  </a:t>
            </a:r>
          </a:p>
          <a:p>
            <a:pPr lvl="0"/>
            <a:r>
              <a:rPr lang="en-US" dirty="0"/>
              <a:t>After the bars are completely cooled and the chocolate is dry to the touch, frost evenly with the peanut butter frosting.</a:t>
            </a:r>
          </a:p>
          <a:p>
            <a:endParaRPr lang="en-US" dirty="0"/>
          </a:p>
        </p:txBody>
      </p:sp>
    </p:spTree>
    <p:extLst>
      <p:ext uri="{BB962C8B-B14F-4D97-AF65-F5344CB8AC3E}">
        <p14:creationId xmlns:p14="http://schemas.microsoft.com/office/powerpoint/2010/main" val="30417627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Frosting</a:t>
            </a:r>
            <a:endParaRPr lang="en-US" dirty="0"/>
          </a:p>
        </p:txBody>
      </p:sp>
      <p:sp>
        <p:nvSpPr>
          <p:cNvPr id="3" name="Content Placeholder 2"/>
          <p:cNvSpPr>
            <a:spLocks noGrp="1"/>
          </p:cNvSpPr>
          <p:nvPr>
            <p:ph idx="1"/>
          </p:nvPr>
        </p:nvSpPr>
        <p:spPr/>
        <p:txBody>
          <a:bodyPr>
            <a:normAutofit fontScale="92500" lnSpcReduction="20000"/>
          </a:bodyPr>
          <a:lstStyle/>
          <a:p>
            <a:r>
              <a:rPr lang="en-US" dirty="0"/>
              <a:t>3/4 c. creamy peanut butter</a:t>
            </a:r>
          </a:p>
          <a:p>
            <a:r>
              <a:rPr lang="en-US" dirty="0"/>
              <a:t>		2-3 c. powdered sugar</a:t>
            </a:r>
          </a:p>
          <a:p>
            <a:r>
              <a:rPr lang="en-US" dirty="0"/>
              <a:t>		1/4 c. – 1/2 c. milk</a:t>
            </a:r>
          </a:p>
          <a:p>
            <a:r>
              <a:rPr lang="en-US" dirty="0"/>
              <a:t> </a:t>
            </a:r>
          </a:p>
          <a:p>
            <a:pPr lvl="0"/>
            <a:r>
              <a:rPr lang="en-US" dirty="0"/>
              <a:t> With a spoon, mix the peanut butter, powdered sugar and a small amount milk in a large bowl.  Continue to mix in milk, small amounts at a time, until the frosting reaches a creamy consistency.</a:t>
            </a:r>
          </a:p>
          <a:p>
            <a:pPr lvl="0"/>
            <a:r>
              <a:rPr lang="en-US" dirty="0"/>
              <a:t>If it is too thick, add a little more milk.  If it is too thin, add a little bit more powdered sugar.  </a:t>
            </a:r>
          </a:p>
          <a:p>
            <a:pPr marL="0" indent="0">
              <a:buNone/>
            </a:pPr>
            <a:endParaRPr lang="en-US" dirty="0"/>
          </a:p>
        </p:txBody>
      </p:sp>
    </p:spTree>
    <p:extLst>
      <p:ext uri="{BB962C8B-B14F-4D97-AF65-F5344CB8AC3E}">
        <p14:creationId xmlns:p14="http://schemas.microsoft.com/office/powerpoint/2010/main" val="22058805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2635</TotalTime>
  <Words>155</Words>
  <Application>Microsoft Macintosh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Peanut Butter Bars</vt:lpstr>
      <vt:lpstr>PowerPoint Presentation</vt:lpstr>
      <vt:lpstr>Frosting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Katelyn Grinder</dc:creator>
  <cp:lastModifiedBy>Katelyn Grinder</cp:lastModifiedBy>
  <cp:revision>2</cp:revision>
  <dcterms:created xsi:type="dcterms:W3CDTF">2014-01-15T18:00:10Z</dcterms:created>
  <dcterms:modified xsi:type="dcterms:W3CDTF">2014-01-17T13:55:18Z</dcterms:modified>
</cp:coreProperties>
</file>