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94706-5980-C445-965F-B8B6396B76D4}" type="datetimeFigureOut">
              <a:rPr lang="en-US" smtClean="0"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EC08-9390-F741-B41E-6C03EDE17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64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94706-5980-C445-965F-B8B6396B76D4}" type="datetimeFigureOut">
              <a:rPr lang="en-US" smtClean="0"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EC08-9390-F741-B41E-6C03EDE17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840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94706-5980-C445-965F-B8B6396B76D4}" type="datetimeFigureOut">
              <a:rPr lang="en-US" smtClean="0"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EC08-9390-F741-B41E-6C03EDE17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800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94706-5980-C445-965F-B8B6396B76D4}" type="datetimeFigureOut">
              <a:rPr lang="en-US" smtClean="0"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EC08-9390-F741-B41E-6C03EDE17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009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94706-5980-C445-965F-B8B6396B76D4}" type="datetimeFigureOut">
              <a:rPr lang="en-US" smtClean="0"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EC08-9390-F741-B41E-6C03EDE17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187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94706-5980-C445-965F-B8B6396B76D4}" type="datetimeFigureOut">
              <a:rPr lang="en-US" smtClean="0"/>
              <a:t>1/15/14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EC08-9390-F741-B41E-6C03EDE17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8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94706-5980-C445-965F-B8B6396B76D4}" type="datetimeFigureOut">
              <a:rPr lang="en-US" smtClean="0"/>
              <a:t>1/15/14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EC08-9390-F741-B41E-6C03EDE17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44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94706-5980-C445-965F-B8B6396B76D4}" type="datetimeFigureOut">
              <a:rPr lang="en-US" smtClean="0"/>
              <a:t>1/15/14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EC08-9390-F741-B41E-6C03EDE17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00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94706-5980-C445-965F-B8B6396B76D4}" type="datetimeFigureOut">
              <a:rPr lang="en-US" smtClean="0"/>
              <a:t>1/15/14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EC08-9390-F741-B41E-6C03EDE17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720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94706-5980-C445-965F-B8B6396B76D4}" type="datetimeFigureOut">
              <a:rPr lang="en-US" smtClean="0"/>
              <a:t>1/15/14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EC08-9390-F741-B41E-6C03EDE17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685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94706-5980-C445-965F-B8B6396B76D4}" type="datetimeFigureOut">
              <a:rPr lang="en-US" smtClean="0"/>
              <a:t>1/15/14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EC08-9390-F741-B41E-6C03EDE17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023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94706-5980-C445-965F-B8B6396B76D4}" type="datetimeFigureOut">
              <a:rPr lang="en-US" smtClean="0"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EEC08-9390-F741-B41E-6C03EDE17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1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77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Ms. Grinder’s Chocolate Chip Cookies</a:t>
            </a:r>
            <a:br>
              <a:rPr lang="en-US" dirty="0" smtClean="0"/>
            </a:br>
            <a:r>
              <a:rPr lang="en-US" dirty="0" smtClean="0"/>
              <a:t>of Awesomeness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pPr marL="0" indent="0">
              <a:buNone/>
            </a:pPr>
            <a:r>
              <a:rPr lang="en-US" sz="2400" dirty="0"/>
              <a:t> ¾ c. Brown Sugar</a:t>
            </a:r>
          </a:p>
          <a:p>
            <a:pPr marL="0" indent="0">
              <a:buNone/>
            </a:pPr>
            <a:r>
              <a:rPr lang="en-US" sz="2400" dirty="0"/>
              <a:t>½ c. Sugar</a:t>
            </a:r>
          </a:p>
          <a:p>
            <a:pPr marL="0" indent="0">
              <a:buNone/>
            </a:pPr>
            <a:r>
              <a:rPr lang="en-US" sz="2400" dirty="0"/>
              <a:t>1 egg</a:t>
            </a:r>
          </a:p>
          <a:p>
            <a:pPr marL="0" indent="0">
              <a:buNone/>
            </a:pPr>
            <a:r>
              <a:rPr lang="en-US" sz="2400" dirty="0"/>
              <a:t>1 c. Butter</a:t>
            </a:r>
          </a:p>
          <a:p>
            <a:pPr marL="0" indent="0">
              <a:buNone/>
            </a:pPr>
            <a:r>
              <a:rPr lang="en-US" sz="2400" dirty="0" smtClean="0"/>
              <a:t>MIX</a:t>
            </a:r>
            <a:r>
              <a:rPr lang="en-US" sz="2400" dirty="0"/>
              <a:t>---------------------</a:t>
            </a:r>
            <a:r>
              <a:rPr lang="en-US" sz="2400" dirty="0" smtClean="0"/>
              <a:t>-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1 </a:t>
            </a:r>
            <a:r>
              <a:rPr lang="en-US" sz="2400" dirty="0"/>
              <a:t>tsp. Baking Soda</a:t>
            </a:r>
          </a:p>
          <a:p>
            <a:pPr marL="0" indent="0">
              <a:buNone/>
            </a:pPr>
            <a:r>
              <a:rPr lang="en-US" sz="2400" dirty="0"/>
              <a:t>½ tsp. Salt</a:t>
            </a:r>
          </a:p>
          <a:p>
            <a:pPr marL="0" indent="0">
              <a:buNone/>
            </a:pPr>
            <a:r>
              <a:rPr lang="en-US" sz="2400" dirty="0"/>
              <a:t>1 tsp. </a:t>
            </a:r>
            <a:r>
              <a:rPr lang="en-US" sz="2400" dirty="0" smtClean="0"/>
              <a:t>Vanilla</a:t>
            </a:r>
            <a:r>
              <a:rPr lang="en-US" sz="2400" dirty="0"/>
              <a:t> </a:t>
            </a:r>
          </a:p>
          <a:p>
            <a:pPr marL="0" indent="0">
              <a:buNone/>
            </a:pPr>
            <a:r>
              <a:rPr lang="en-US" sz="2400" dirty="0"/>
              <a:t>MIX---------------------</a:t>
            </a:r>
            <a:r>
              <a:rPr lang="en-US" sz="2400" dirty="0" smtClean="0"/>
              <a:t>-</a:t>
            </a:r>
            <a:r>
              <a:rPr lang="en-US" sz="2400" dirty="0"/>
              <a:t> </a:t>
            </a:r>
          </a:p>
          <a:p>
            <a:pPr marL="0" indent="0">
              <a:buNone/>
            </a:pPr>
            <a:r>
              <a:rPr lang="en-US" sz="2400" dirty="0"/>
              <a:t>2 ¼ c. Flour</a:t>
            </a:r>
          </a:p>
          <a:p>
            <a:pPr marL="0" indent="0">
              <a:buNone/>
            </a:pPr>
            <a:r>
              <a:rPr lang="en-US" sz="2400" dirty="0"/>
              <a:t>2 c. Chocolate </a:t>
            </a:r>
            <a:r>
              <a:rPr lang="en-US" sz="2400" dirty="0" smtClean="0"/>
              <a:t>Chips</a:t>
            </a:r>
            <a:r>
              <a:rPr lang="en-US" sz="2400" dirty="0"/>
              <a:t> </a:t>
            </a:r>
          </a:p>
          <a:p>
            <a:pPr marL="0" indent="0">
              <a:buNone/>
            </a:pPr>
            <a:r>
              <a:rPr lang="en-US" sz="2400" dirty="0"/>
              <a:t>MIX---------------------</a:t>
            </a:r>
            <a:r>
              <a:rPr lang="en-US" sz="2400" dirty="0" smtClean="0"/>
              <a:t>-</a:t>
            </a:r>
          </a:p>
          <a:p>
            <a:pPr marL="0" indent="0">
              <a:buNone/>
            </a:pPr>
            <a:r>
              <a:rPr lang="en-US" sz="2400" dirty="0"/>
              <a:t> 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Bake </a:t>
            </a:r>
            <a:r>
              <a:rPr lang="en-US" sz="2400" dirty="0"/>
              <a:t>375 degrees for 8-10 minutes.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91955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2831</TotalTime>
  <Words>6</Words>
  <Application>Microsoft Macintosh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Ms. Grinder’s Chocolate Chip Cookies of Awesomeness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Katelyn Grinder</dc:creator>
  <cp:lastModifiedBy>Katelyn Grinder</cp:lastModifiedBy>
  <cp:revision>2</cp:revision>
  <dcterms:created xsi:type="dcterms:W3CDTF">2014-01-15T14:43:56Z</dcterms:created>
  <dcterms:modified xsi:type="dcterms:W3CDTF">2014-01-17T13:55:05Z</dcterms:modified>
</cp:coreProperties>
</file>