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BDF4-0D13-9F45-8893-1947C2358C80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13C5-9618-BB47-912E-A01B281AA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4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BDF4-0D13-9F45-8893-1947C2358C80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13C5-9618-BB47-912E-A01B281AA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BDF4-0D13-9F45-8893-1947C2358C80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13C5-9618-BB47-912E-A01B281AA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0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BDF4-0D13-9F45-8893-1947C2358C80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13C5-9618-BB47-912E-A01B281AA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78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BDF4-0D13-9F45-8893-1947C2358C80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13C5-9618-BB47-912E-A01B281AA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47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BDF4-0D13-9F45-8893-1947C2358C80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13C5-9618-BB47-912E-A01B281AA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8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BDF4-0D13-9F45-8893-1947C2358C80}" type="datetimeFigureOut">
              <a:rPr lang="en-US" smtClean="0"/>
              <a:t>3/11/14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13C5-9618-BB47-912E-A01B281AA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BDF4-0D13-9F45-8893-1947C2358C80}" type="datetimeFigureOut">
              <a:rPr lang="en-US" smtClean="0"/>
              <a:t>3/11/14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13C5-9618-BB47-912E-A01B281AA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BDF4-0D13-9F45-8893-1947C2358C80}" type="datetimeFigureOut">
              <a:rPr lang="en-US" smtClean="0"/>
              <a:t>3/11/14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13C5-9618-BB47-912E-A01B281AA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3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BDF4-0D13-9F45-8893-1947C2358C80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13C5-9618-BB47-912E-A01B281AA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1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BDF4-0D13-9F45-8893-1947C2358C80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13C5-9618-BB47-912E-A01B281AA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3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1BDF4-0D13-9F45-8893-1947C2358C80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113C5-9618-BB47-912E-A01B281AA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1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213"/>
            <a:ext cx="8229600" cy="7215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Dog Chow (Muddy Buddies)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1529"/>
            <a:ext cx="8229600" cy="1543224"/>
          </a:xfrm>
        </p:spPr>
        <p:txBody>
          <a:bodyPr numCol="2">
            <a:normAutofit/>
          </a:bodyPr>
          <a:lstStyle/>
          <a:p>
            <a:r>
              <a:rPr lang="en-US" sz="2000" dirty="0"/>
              <a:t>4 1/2 c. </a:t>
            </a:r>
            <a:r>
              <a:rPr lang="en-US" sz="2000" dirty="0" err="1"/>
              <a:t>chex</a:t>
            </a:r>
            <a:r>
              <a:rPr lang="en-US" sz="2000" dirty="0"/>
              <a:t> cereal</a:t>
            </a:r>
          </a:p>
          <a:p>
            <a:r>
              <a:rPr lang="en-US" sz="2000" smtClean="0"/>
              <a:t>½ </a:t>
            </a:r>
            <a:r>
              <a:rPr lang="en-US" sz="2000" smtClean="0"/>
              <a:t>c.</a:t>
            </a:r>
            <a:r>
              <a:rPr lang="en-US" sz="2000" smtClean="0"/>
              <a:t> </a:t>
            </a:r>
            <a:r>
              <a:rPr lang="en-US" sz="2000" dirty="0"/>
              <a:t>chocolate </a:t>
            </a:r>
            <a:r>
              <a:rPr lang="en-US" sz="2000" dirty="0" smtClean="0"/>
              <a:t>chips</a:t>
            </a:r>
            <a:endParaRPr lang="en-US" sz="2000" dirty="0"/>
          </a:p>
          <a:p>
            <a:r>
              <a:rPr lang="en-US" sz="2000" dirty="0"/>
              <a:t>1/4 cup peanut </a:t>
            </a:r>
            <a:r>
              <a:rPr lang="en-US" sz="2000" dirty="0" smtClean="0"/>
              <a:t>butter</a:t>
            </a:r>
            <a:endParaRPr lang="en-US" sz="2000" dirty="0"/>
          </a:p>
          <a:p>
            <a:r>
              <a:rPr lang="en-US" sz="2000" dirty="0"/>
              <a:t>2 T. margarine</a:t>
            </a:r>
          </a:p>
          <a:p>
            <a:r>
              <a:rPr lang="en-US" sz="2000" dirty="0"/>
              <a:t>1 tsp. Vanilla</a:t>
            </a:r>
          </a:p>
          <a:p>
            <a:r>
              <a:rPr lang="en-US" sz="2000" dirty="0"/>
              <a:t>3/4 c. powdered sugar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89275"/>
            <a:ext cx="882046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/>
              <a:t>Measure cereal into a large bowl</a:t>
            </a:r>
          </a:p>
          <a:p>
            <a:pPr lvl="0"/>
            <a:r>
              <a:rPr lang="en-US" sz="2800" dirty="0"/>
              <a:t>Measure chocolate chips, peanut butter and butter </a:t>
            </a:r>
            <a:r>
              <a:rPr lang="en-US" sz="2800" dirty="0" smtClean="0"/>
              <a:t>into</a:t>
            </a:r>
          </a:p>
          <a:p>
            <a:pPr lvl="0"/>
            <a:r>
              <a:rPr lang="en-US" sz="2800" dirty="0" smtClean="0"/>
              <a:t> </a:t>
            </a:r>
            <a:r>
              <a:rPr lang="en-US" sz="2800" dirty="0"/>
              <a:t>a microwave bowl</a:t>
            </a:r>
            <a:r>
              <a:rPr lang="en-US" sz="2800" dirty="0" smtClean="0"/>
              <a:t>.</a:t>
            </a:r>
          </a:p>
          <a:p>
            <a:pPr lvl="0"/>
            <a:r>
              <a:rPr lang="en-US" sz="2800" dirty="0" smtClean="0"/>
              <a:t>  </a:t>
            </a:r>
            <a:r>
              <a:rPr lang="en-US" sz="2800" dirty="0"/>
              <a:t>Microwave 30 seconds then stir.  Repeat until mixture </a:t>
            </a:r>
            <a:r>
              <a:rPr lang="en-US" sz="2800" dirty="0" smtClean="0"/>
              <a:t>can</a:t>
            </a:r>
          </a:p>
          <a:p>
            <a:pPr lvl="0"/>
            <a:r>
              <a:rPr lang="en-US" sz="2800" dirty="0" smtClean="0"/>
              <a:t> </a:t>
            </a:r>
            <a:r>
              <a:rPr lang="en-US" sz="2800" dirty="0"/>
              <a:t>be stirred smooth.  Stir in Vanilla</a:t>
            </a:r>
          </a:p>
          <a:p>
            <a:pPr lvl="0"/>
            <a:r>
              <a:rPr lang="en-US" sz="2800" dirty="0"/>
              <a:t>Pour over cereal in bowl.  Stir to coat.  </a:t>
            </a:r>
          </a:p>
          <a:p>
            <a:pPr lvl="0"/>
            <a:r>
              <a:rPr lang="en-US" sz="2800" dirty="0"/>
              <a:t>Pour into a 2 gallon plastic food storage bag</a:t>
            </a:r>
            <a:r>
              <a:rPr lang="en-US" sz="2800" dirty="0" smtClean="0"/>
              <a:t>.</a:t>
            </a:r>
          </a:p>
          <a:p>
            <a:pPr lvl="0"/>
            <a:r>
              <a:rPr lang="en-US" sz="2800" dirty="0" smtClean="0"/>
              <a:t>  </a:t>
            </a:r>
            <a:r>
              <a:rPr lang="en-US" sz="2800" dirty="0"/>
              <a:t>Add powdered sugar.  Shake to </a:t>
            </a:r>
            <a:r>
              <a:rPr lang="en-US" sz="2800"/>
              <a:t>coat</a:t>
            </a:r>
            <a:r>
              <a:rPr lang="en-US" sz="2800" smtClean="0"/>
              <a:t>.</a:t>
            </a:r>
            <a:endParaRPr lang="en-US" sz="2800" dirty="0"/>
          </a:p>
          <a:p>
            <a:r>
              <a:rPr lang="en-US" sz="2800" dirty="0"/>
              <a:t>Store in airtight container in refrigerator.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2148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115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Dog Chow (Muddy Buddies)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Dog Chow (Muddy Buddies)</dc:title>
  <dc:creator>Katelyn Grinder</dc:creator>
  <cp:lastModifiedBy>Katelyn Grinder</cp:lastModifiedBy>
  <cp:revision>3</cp:revision>
  <dcterms:created xsi:type="dcterms:W3CDTF">2014-03-11T12:56:24Z</dcterms:created>
  <dcterms:modified xsi:type="dcterms:W3CDTF">2014-03-11T14:37:06Z</dcterms:modified>
</cp:coreProperties>
</file>