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D726-D322-294C-B619-7266E65C6898}" type="datetimeFigureOut">
              <a:rPr lang="en-US" smtClean="0"/>
              <a:t>9/20/13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6B3-CA67-D74F-ABA2-64A0BE8E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6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D726-D322-294C-B619-7266E65C6898}" type="datetimeFigureOut">
              <a:rPr lang="en-US" smtClean="0"/>
              <a:t>9/20/13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6B3-CA67-D74F-ABA2-64A0BE8E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3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D726-D322-294C-B619-7266E65C6898}" type="datetimeFigureOut">
              <a:rPr lang="en-US" smtClean="0"/>
              <a:t>9/20/13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6B3-CA67-D74F-ABA2-64A0BE8E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28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D726-D322-294C-B619-7266E65C6898}" type="datetimeFigureOut">
              <a:rPr lang="en-US" smtClean="0"/>
              <a:t>9/20/13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6B3-CA67-D74F-ABA2-64A0BE8E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0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D726-D322-294C-B619-7266E65C6898}" type="datetimeFigureOut">
              <a:rPr lang="en-US" smtClean="0"/>
              <a:t>9/20/13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6B3-CA67-D74F-ABA2-64A0BE8E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98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D726-D322-294C-B619-7266E65C6898}" type="datetimeFigureOut">
              <a:rPr lang="en-US" smtClean="0"/>
              <a:t>9/20/13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6B3-CA67-D74F-ABA2-64A0BE8E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1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D726-D322-294C-B619-7266E65C6898}" type="datetimeFigureOut">
              <a:rPr lang="en-US" smtClean="0"/>
              <a:t>9/20/13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6B3-CA67-D74F-ABA2-64A0BE8E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35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D726-D322-294C-B619-7266E65C6898}" type="datetimeFigureOut">
              <a:rPr lang="en-US" smtClean="0"/>
              <a:t>9/20/13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6B3-CA67-D74F-ABA2-64A0BE8E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9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D726-D322-294C-B619-7266E65C6898}" type="datetimeFigureOut">
              <a:rPr lang="en-US" smtClean="0"/>
              <a:t>9/20/13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6B3-CA67-D74F-ABA2-64A0BE8E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58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D726-D322-294C-B619-7266E65C6898}" type="datetimeFigureOut">
              <a:rPr lang="en-US" smtClean="0"/>
              <a:t>9/20/13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6B3-CA67-D74F-ABA2-64A0BE8E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1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D726-D322-294C-B619-7266E65C6898}" type="datetimeFigureOut">
              <a:rPr lang="en-US" smtClean="0"/>
              <a:t>9/20/13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6B3-CA67-D74F-ABA2-64A0BE8E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6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8D726-D322-294C-B619-7266E65C6898}" type="datetimeFigureOut">
              <a:rPr lang="en-US" smtClean="0"/>
              <a:t>9/20/13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876B3-CA67-D74F-ABA2-64A0BE8E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37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75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 and Cheese </a:t>
            </a:r>
            <a:r>
              <a:rPr lang="en-US" dirty="0" smtClean="0"/>
              <a:t>Omelets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45277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Ingredients:</a:t>
            </a:r>
          </a:p>
          <a:p>
            <a:r>
              <a:rPr lang="en-US" dirty="0" smtClean="0"/>
              <a:t>2 eggs (per person)	</a:t>
            </a:r>
          </a:p>
          <a:p>
            <a:r>
              <a:rPr lang="en-US" dirty="0"/>
              <a:t>2</a:t>
            </a:r>
            <a:r>
              <a:rPr lang="en-US" dirty="0" smtClean="0"/>
              <a:t> TBSP Water (per person)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 slice of ham</a:t>
            </a:r>
          </a:p>
          <a:p>
            <a:r>
              <a:rPr lang="en-US" dirty="0" smtClean="0"/>
              <a:t>½ c. Grated Cheese</a:t>
            </a:r>
          </a:p>
          <a:p>
            <a:r>
              <a:rPr lang="en-US" sz="2400" dirty="0" smtClean="0"/>
              <a:t>Salt and Pepper</a:t>
            </a:r>
            <a:r>
              <a:rPr lang="en-US" sz="2400" dirty="0"/>
              <a:t> </a:t>
            </a:r>
            <a:r>
              <a:rPr lang="en-US" sz="2400" dirty="0" smtClean="0"/>
              <a:t>(optional)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1320" y="3819828"/>
            <a:ext cx="871457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b="1" dirty="0" smtClean="0"/>
              <a:t>Prepare inside toppings. Ham and Cheese.</a:t>
            </a:r>
          </a:p>
          <a:p>
            <a:pPr marL="342900" indent="-342900">
              <a:buAutoNum type="arabicPeriod"/>
            </a:pPr>
            <a:r>
              <a:rPr lang="en-US" sz="2000" b="1" dirty="0" smtClean="0"/>
              <a:t>In a mixing bowl, combine eggs, ham, water, salt, and pepper.</a:t>
            </a:r>
          </a:p>
          <a:p>
            <a:pPr marL="342900" indent="-342900">
              <a:buAutoNum type="arabicPeriod"/>
            </a:pPr>
            <a:r>
              <a:rPr lang="en-US" sz="2000" b="1" dirty="0" smtClean="0"/>
              <a:t>Heat skillet on a medium heat. Once hot spray with cooking spray.</a:t>
            </a:r>
          </a:p>
          <a:p>
            <a:pPr marL="342900" indent="-342900">
              <a:buAutoNum type="arabicPeriod"/>
            </a:pPr>
            <a:r>
              <a:rPr lang="en-US" sz="2000" b="1" dirty="0" smtClean="0"/>
              <a:t>Pour egg mixture into skillet. As the </a:t>
            </a:r>
            <a:r>
              <a:rPr lang="en-US" sz="2000" b="1" dirty="0" smtClean="0"/>
              <a:t>omelet </a:t>
            </a:r>
            <a:r>
              <a:rPr lang="en-US" sz="2000" b="1" dirty="0" smtClean="0"/>
              <a:t>begins to set, lift up edges with egg a Rubber spatula so uncooked portion of the egg can flow under the cooked portion.</a:t>
            </a:r>
          </a:p>
          <a:p>
            <a:r>
              <a:rPr lang="en-US" sz="2000" b="1" dirty="0" smtClean="0"/>
              <a:t>5. When eggs are set but the top is still moist, sprinkle cheese on top.</a:t>
            </a:r>
          </a:p>
          <a:p>
            <a:r>
              <a:rPr lang="en-US" sz="2000" b="1" dirty="0" smtClean="0"/>
              <a:t>6. Fold one edge of </a:t>
            </a:r>
            <a:r>
              <a:rPr lang="en-US" sz="2000" b="1" smtClean="0"/>
              <a:t>the </a:t>
            </a:r>
            <a:r>
              <a:rPr lang="en-US" sz="2000" b="1" smtClean="0"/>
              <a:t>omelet </a:t>
            </a:r>
            <a:r>
              <a:rPr lang="en-US" sz="2000" b="1" dirty="0" smtClean="0"/>
              <a:t>over the cheese.</a:t>
            </a:r>
          </a:p>
          <a:p>
            <a:pPr algn="ctr"/>
            <a:r>
              <a:rPr lang="en-US" sz="2000" b="1" i="1" u="sng" dirty="0" smtClean="0"/>
              <a:t>*Use cooking spray before every </a:t>
            </a:r>
            <a:r>
              <a:rPr lang="en-US" sz="2000" b="1" i="1" u="sng" dirty="0" smtClean="0"/>
              <a:t>omelet!</a:t>
            </a:r>
            <a:endParaRPr lang="en-US" sz="2000" b="1" i="1" u="sng" dirty="0" smtClean="0"/>
          </a:p>
          <a:p>
            <a:pPr lvl="1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94613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123</Words>
  <Application>Microsoft Macintosh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Ham and Cheese Omelets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Katelyn Grinder</dc:creator>
  <cp:lastModifiedBy>Katelyn Grinder</cp:lastModifiedBy>
  <cp:revision>5</cp:revision>
  <dcterms:created xsi:type="dcterms:W3CDTF">2013-09-18T13:10:47Z</dcterms:created>
  <dcterms:modified xsi:type="dcterms:W3CDTF">2013-09-20T13:30:32Z</dcterms:modified>
</cp:coreProperties>
</file>