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docProps/app.xml" ContentType="application/vnd.openxmlformats-officedocument.extended-properties+xml"/>
  <Default Extension="rels" ContentType="application/vnd.openxmlformats-package.relationship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8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CD1D-59A0-A247-9EE5-3740919C8196}" type="datetimeFigureOut">
              <a:rPr lang="en-US" smtClean="0"/>
              <a:t>10/7/09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D071-A080-DC47-8CDB-B522F0AC4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CD1D-59A0-A247-9EE5-3740919C8196}" type="datetimeFigureOut">
              <a:rPr lang="en-US" smtClean="0"/>
              <a:t>10/7/09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D071-A080-DC47-8CDB-B522F0AC4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CD1D-59A0-A247-9EE5-3740919C8196}" type="datetimeFigureOut">
              <a:rPr lang="en-US" smtClean="0"/>
              <a:t>10/7/09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D071-A080-DC47-8CDB-B522F0AC4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CD1D-59A0-A247-9EE5-3740919C8196}" type="datetimeFigureOut">
              <a:rPr lang="en-US" smtClean="0"/>
              <a:t>10/7/09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D071-A080-DC47-8CDB-B522F0AC4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CD1D-59A0-A247-9EE5-3740919C8196}" type="datetimeFigureOut">
              <a:rPr lang="en-US" smtClean="0"/>
              <a:t>10/7/09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D071-A080-DC47-8CDB-B522F0AC4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CD1D-59A0-A247-9EE5-3740919C8196}" type="datetimeFigureOut">
              <a:rPr lang="en-US" smtClean="0"/>
              <a:t>10/7/09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D071-A080-DC47-8CDB-B522F0AC4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CD1D-59A0-A247-9EE5-3740919C8196}" type="datetimeFigureOut">
              <a:rPr lang="en-US" smtClean="0"/>
              <a:t>10/7/09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D071-A080-DC47-8CDB-B522F0AC4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CD1D-59A0-A247-9EE5-3740919C8196}" type="datetimeFigureOut">
              <a:rPr lang="en-US" smtClean="0"/>
              <a:t>10/7/09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D071-A080-DC47-8CDB-B522F0AC4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CD1D-59A0-A247-9EE5-3740919C8196}" type="datetimeFigureOut">
              <a:rPr lang="en-US" smtClean="0"/>
              <a:t>10/7/09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D071-A080-DC47-8CDB-B522F0AC4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CD1D-59A0-A247-9EE5-3740919C8196}" type="datetimeFigureOut">
              <a:rPr lang="en-US" smtClean="0"/>
              <a:t>10/7/09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D071-A080-DC47-8CDB-B522F0AC4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CD1D-59A0-A247-9EE5-3740919C8196}" type="datetimeFigureOut">
              <a:rPr lang="en-US" smtClean="0"/>
              <a:t>10/7/09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D071-A080-DC47-8CDB-B522F0AC4D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8CD1D-59A0-A247-9EE5-3740919C8196}" type="datetimeFigureOut">
              <a:rPr lang="en-US" smtClean="0"/>
              <a:t>10/7/09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6D071-A080-DC47-8CDB-B522F0AC4D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65437"/>
            <a:ext cx="7772400" cy="1470025"/>
          </a:xfrm>
        </p:spPr>
        <p:txBody>
          <a:bodyPr>
            <a:noAutofit/>
          </a:bodyPr>
          <a:lstStyle/>
          <a:p>
            <a:r>
              <a:rPr lang="en-US" sz="2400" b="1" u="sng" dirty="0"/>
              <a:t>French Toast</a:t>
            </a:r>
            <a:br>
              <a:rPr lang="en-US" sz="2400" b="1" u="sng" dirty="0"/>
            </a:br>
            <a:r>
              <a:rPr lang="en-US" sz="2400" dirty="0"/>
              <a:t>6 eggs		1 tsp. cinnamon (or more)</a:t>
            </a:r>
            <a:br>
              <a:rPr lang="en-US" sz="2400" dirty="0"/>
            </a:br>
            <a:r>
              <a:rPr lang="en-US" sz="2400" dirty="0"/>
              <a:t>4 Tbsp. milk	2 slices of bread per person</a:t>
            </a:r>
            <a:br>
              <a:rPr lang="en-US" sz="2400" dirty="0"/>
            </a:br>
            <a:r>
              <a:rPr lang="en-US" sz="2400" dirty="0"/>
              <a:t> 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1.Mix </a:t>
            </a:r>
            <a:r>
              <a:rPr lang="en-US" sz="2400" dirty="0"/>
              <a:t>eggs, milk, and cinnamon in a flat dish with a fork.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2. Cover </a:t>
            </a:r>
            <a:r>
              <a:rPr lang="en-US" sz="2400" dirty="0"/>
              <a:t>both sides of bread with mixture.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3. Place </a:t>
            </a:r>
            <a:r>
              <a:rPr lang="en-US" sz="2400" dirty="0"/>
              <a:t>bread in a greased frying pan over medium heat.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4. Cook </a:t>
            </a:r>
            <a:r>
              <a:rPr lang="en-US" sz="2400" dirty="0"/>
              <a:t>until both sides are light brown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/>
              <a:t> </a:t>
            </a:r>
            <a:br>
              <a:rPr lang="en-US" sz="2400" dirty="0"/>
            </a:br>
            <a:r>
              <a:rPr lang="en-US" sz="2400" b="1" u="sng" dirty="0"/>
              <a:t>Maple Syrup</a:t>
            </a:r>
            <a:br>
              <a:rPr lang="en-US" sz="2400" b="1" u="sng" dirty="0"/>
            </a:br>
            <a:r>
              <a:rPr lang="en-US" sz="2400" dirty="0"/>
              <a:t>1/2 </a:t>
            </a:r>
            <a:r>
              <a:rPr lang="en-US" sz="2400" dirty="0" err="1"/>
              <a:t>c</a:t>
            </a:r>
            <a:r>
              <a:rPr lang="en-US" sz="2400" dirty="0"/>
              <a:t>. Water</a:t>
            </a:r>
            <a:br>
              <a:rPr lang="en-US" sz="2400" dirty="0"/>
            </a:br>
            <a:r>
              <a:rPr lang="en-US" sz="2400" dirty="0"/>
              <a:t>1/2 </a:t>
            </a:r>
            <a:r>
              <a:rPr lang="en-US" sz="2400" dirty="0" err="1"/>
              <a:t>c</a:t>
            </a:r>
            <a:r>
              <a:rPr lang="en-US" sz="2400" dirty="0"/>
              <a:t>. Brown Sugar</a:t>
            </a:r>
            <a:br>
              <a:rPr lang="en-US" sz="2400" dirty="0"/>
            </a:br>
            <a:r>
              <a:rPr lang="en-US" sz="2400" dirty="0"/>
              <a:t>1/2 </a:t>
            </a:r>
            <a:r>
              <a:rPr lang="en-US" sz="2400" dirty="0" err="1"/>
              <a:t>c</a:t>
            </a:r>
            <a:r>
              <a:rPr lang="en-US" sz="2400" dirty="0"/>
              <a:t>. Sugar</a:t>
            </a:r>
            <a:br>
              <a:rPr lang="en-US" sz="2400" dirty="0"/>
            </a:br>
            <a:r>
              <a:rPr lang="en-US" sz="2400" dirty="0"/>
              <a:t>1/2 </a:t>
            </a:r>
            <a:r>
              <a:rPr lang="en-US" sz="2400" dirty="0" err="1"/>
              <a:t>t</a:t>
            </a:r>
            <a:r>
              <a:rPr lang="en-US" sz="2400" dirty="0"/>
              <a:t>. vanilla</a:t>
            </a:r>
            <a:br>
              <a:rPr lang="en-US" sz="2400" dirty="0"/>
            </a:br>
            <a:r>
              <a:rPr lang="en-US" sz="2400" dirty="0"/>
              <a:t> </a:t>
            </a:r>
            <a:br>
              <a:rPr lang="en-US" sz="2400" dirty="0"/>
            </a:br>
            <a:r>
              <a:rPr lang="en-US" sz="2400" dirty="0"/>
              <a:t>Place all ingredients into a small sauce pan. Turn stove top to a medium heat. Do NOT stir. Bring to a boil and let boil </a:t>
            </a:r>
            <a:r>
              <a:rPr lang="en-US" sz="2400"/>
              <a:t>for</a:t>
            </a:r>
            <a:r>
              <a:rPr lang="en-US" sz="2400" smtClean="0"/>
              <a:t> </a:t>
            </a:r>
            <a:r>
              <a:rPr lang="en-US" sz="2400"/>
              <a:t>5</a:t>
            </a:r>
            <a:r>
              <a:rPr lang="en-US" sz="2400" smtClean="0"/>
              <a:t> </a:t>
            </a:r>
            <a:r>
              <a:rPr lang="en-US" sz="2400" dirty="0"/>
              <a:t>minutes. 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1533</TotalTime>
  <Words>153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French Toast 6 eggs  1 tsp. cinnamon (or more) 4 Tbsp. milk 2 slices of bread per person   1.Mix eggs, milk, and cinnamon in a flat dish with a fork. 2. Cover both sides of bread with mixture. 3. Place bread in a greased frying pan over medium heat. 4. Cook until both sides are light brown.   Maple Syrup 1/2 c. Water 1/2 c. Brown Sugar 1/2 c. Sugar 1/2 t. vanilla   Place all ingredients into a small sauce pan. Turn stove top to a medium heat. Do NOT stir. Bring to a boil and let boil for 5 minutes.  </vt:lpstr>
    </vt:vector>
  </TitlesOfParts>
  <Company>MJMS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Toast 6 eggs  1 tsp. cinnamon (or more) 4 Tbsp. milk 2 slices of bread per person   1.Mix eggs, milk, and cinnamon in a flat dish with a fork. 2. Cover both sides of bread with mixture. 3. Place bread in a greased frying pan over medium heat. 4. Cook until both sides are light brown.   Maple Syrup 1/2 c. Water 1/2 c. Brown Sugar 1/2 c. Sugar 1/2 t. vanilla   Place all ingredients into a small sauce pan. Turn stove top to a medium heat. Do NOT stir. Bring to a boil and let boil for 5 minutes.  </dc:title>
  <dc:creator>Katie Grinder</dc:creator>
  <cp:lastModifiedBy>Katie Grinder</cp:lastModifiedBy>
  <cp:revision>1</cp:revision>
  <dcterms:created xsi:type="dcterms:W3CDTF">2009-10-07T15:58:11Z</dcterms:created>
  <dcterms:modified xsi:type="dcterms:W3CDTF">2009-10-08T17:31:42Z</dcterms:modified>
</cp:coreProperties>
</file>