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74B1-5AB0-BA43-B64C-CEAA6F31EBF8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3A7B-6FF3-0F44-92EB-2081DF1BA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1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74B1-5AB0-BA43-B64C-CEAA6F31EBF8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3A7B-6FF3-0F44-92EB-2081DF1BA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9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74B1-5AB0-BA43-B64C-CEAA6F31EBF8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3A7B-6FF3-0F44-92EB-2081DF1BA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9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74B1-5AB0-BA43-B64C-CEAA6F31EBF8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3A7B-6FF3-0F44-92EB-2081DF1BA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09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74B1-5AB0-BA43-B64C-CEAA6F31EBF8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3A7B-6FF3-0F44-92EB-2081DF1BA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0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74B1-5AB0-BA43-B64C-CEAA6F31EBF8}" type="datetimeFigureOut">
              <a:rPr lang="en-US" smtClean="0"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3A7B-6FF3-0F44-92EB-2081DF1BA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8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74B1-5AB0-BA43-B64C-CEAA6F31EBF8}" type="datetimeFigureOut">
              <a:rPr lang="en-US" smtClean="0"/>
              <a:t>10/2/13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3A7B-6FF3-0F44-92EB-2081DF1BA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5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74B1-5AB0-BA43-B64C-CEAA6F31EBF8}" type="datetimeFigureOut">
              <a:rPr lang="en-US" smtClean="0"/>
              <a:t>10/2/13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3A7B-6FF3-0F44-92EB-2081DF1BA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4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74B1-5AB0-BA43-B64C-CEAA6F31EBF8}" type="datetimeFigureOut">
              <a:rPr lang="en-US" smtClean="0"/>
              <a:t>10/2/13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3A7B-6FF3-0F44-92EB-2081DF1BA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9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74B1-5AB0-BA43-B64C-CEAA6F31EBF8}" type="datetimeFigureOut">
              <a:rPr lang="en-US" smtClean="0"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3A7B-6FF3-0F44-92EB-2081DF1BA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9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74B1-5AB0-BA43-B64C-CEAA6F31EBF8}" type="datetimeFigureOut">
              <a:rPr lang="en-US" smtClean="0"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3A7B-6FF3-0F44-92EB-2081DF1BA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6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B74B1-5AB0-BA43-B64C-CEAA6F31EBF8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B3A7B-6FF3-0F44-92EB-2081DF1BA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1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0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 French Fries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2339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2 </a:t>
            </a:r>
            <a:r>
              <a:rPr lang="en-US" sz="2000" dirty="0"/>
              <a:t>potatoes</a:t>
            </a:r>
          </a:p>
          <a:p>
            <a:pPr marL="0" indent="0">
              <a:buNone/>
            </a:pPr>
            <a:r>
              <a:rPr lang="en-US" sz="2000" dirty="0"/>
              <a:t>2 T. canola oil</a:t>
            </a:r>
          </a:p>
          <a:p>
            <a:pPr marL="0" indent="0">
              <a:buNone/>
            </a:pPr>
            <a:r>
              <a:rPr lang="en-US" sz="2000" dirty="0"/>
              <a:t>½ t. chili powder</a:t>
            </a:r>
          </a:p>
          <a:p>
            <a:pPr marL="0" indent="0">
              <a:buNone/>
            </a:pPr>
            <a:r>
              <a:rPr lang="en-US" sz="2000" dirty="0"/>
              <a:t>½ t. garlic powder</a:t>
            </a:r>
          </a:p>
          <a:p>
            <a:pPr marL="0" indent="0">
              <a:buNone/>
            </a:pPr>
            <a:r>
              <a:rPr lang="en-US" sz="2000" dirty="0"/>
              <a:t>½ t. ground cumin	</a:t>
            </a:r>
          </a:p>
          <a:p>
            <a:pPr marL="0" indent="0">
              <a:buNone/>
            </a:pPr>
            <a:r>
              <a:rPr lang="en-US" sz="2000" dirty="0"/>
              <a:t>½ t. salt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-Preheat oven to 450˚F.  </a:t>
            </a:r>
          </a:p>
          <a:p>
            <a:pPr marL="0" indent="0">
              <a:buNone/>
            </a:pPr>
            <a:r>
              <a:rPr lang="en-US" sz="2000" dirty="0"/>
              <a:t>-Cut the potatoes into ¼ inch strips like French fries.  (You may peel the skins off or leave them on.)  Combine the potatoes, oil, chili powder, garlic powder, and cumin in a large glass bowl and toss well to coat fries.  Then arrange them in a single layer on a baking sheet.  </a:t>
            </a:r>
          </a:p>
          <a:p>
            <a:pPr marL="0" indent="0">
              <a:buNone/>
            </a:pPr>
            <a:r>
              <a:rPr lang="en-US" sz="2000" dirty="0"/>
              <a:t>-Bake for 15-20 minutes.  (Halfway through, turn the fries over and continue baking.)  </a:t>
            </a:r>
          </a:p>
          <a:p>
            <a:pPr marL="0" indent="0">
              <a:buNone/>
            </a:pPr>
            <a:r>
              <a:rPr lang="en-US" sz="2000" dirty="0"/>
              <a:t>-After removing them from the oven, place them on a paper towel, and sprinkle them with the salt.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0682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Fit French Fries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Katelyn Grinder</dc:creator>
  <cp:lastModifiedBy>Katelyn Grinder</cp:lastModifiedBy>
  <cp:revision>1</cp:revision>
  <dcterms:created xsi:type="dcterms:W3CDTF">2013-10-02T13:23:34Z</dcterms:created>
  <dcterms:modified xsi:type="dcterms:W3CDTF">2013-10-02T13:24:49Z</dcterms:modified>
</cp:coreProperties>
</file>