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1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4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2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2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6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11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4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2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1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8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5D22-BA7A-5A4C-83B5-C0F8B0AC2C1D}" type="datetimeFigureOut">
              <a:rPr lang="en-US" smtClean="0"/>
              <a:t>11/21/13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DD19-89ED-924F-AA18-DBC61BC19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7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3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Chocolate Chip Muffins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4403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 egg						</a:t>
            </a:r>
            <a:r>
              <a:rPr lang="en-US" dirty="0" smtClean="0"/>
              <a:t>½ tsp. salt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½ c. milk				</a:t>
            </a:r>
            <a:r>
              <a:rPr lang="en-US" dirty="0" smtClean="0"/>
              <a:t>¾ c. sugar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 smtClean="0"/>
              <a:t>¼ c. vegetable oil	2 tsp. baking powder	</a:t>
            </a:r>
          </a:p>
          <a:p>
            <a:pPr marL="0" indent="0">
              <a:buNone/>
            </a:pPr>
            <a:r>
              <a:rPr lang="en-US" dirty="0" smtClean="0"/>
              <a:t>1 ½ c. flour				1 c. chocolate chips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Beat egg slightly; stir in milk and oil.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smtClean="0"/>
              <a:t>Sift together flour, salt, sugar and baking powder</a:t>
            </a:r>
          </a:p>
          <a:p>
            <a:pPr marL="0" indent="0">
              <a:buNone/>
            </a:pPr>
            <a:r>
              <a:rPr lang="en-US" dirty="0" smtClean="0"/>
              <a:t>3. Combine both mixtures; stir in </a:t>
            </a:r>
            <a:r>
              <a:rPr lang="en-US" dirty="0" err="1" smtClean="0"/>
              <a:t>choclate</a:t>
            </a:r>
            <a:r>
              <a:rPr lang="en-US" dirty="0" smtClean="0"/>
              <a:t> chips.</a:t>
            </a:r>
          </a:p>
          <a:p>
            <a:pPr marL="0" indent="0">
              <a:buNone/>
            </a:pPr>
            <a:r>
              <a:rPr lang="en-US" dirty="0" smtClean="0"/>
              <a:t>4. Fill muffin cups 2/3 full. Sprinkle tops with coarse granulated sugar.</a:t>
            </a:r>
          </a:p>
          <a:p>
            <a:pPr marL="0" indent="0">
              <a:buNone/>
            </a:pPr>
            <a:r>
              <a:rPr lang="en-US" dirty="0" smtClean="0"/>
              <a:t>5. Bake at 400 degrees Fahrenheit for 20 minutes.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62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Chocolate Chip Muffins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1</cp:revision>
  <dcterms:created xsi:type="dcterms:W3CDTF">2013-11-21T14:12:22Z</dcterms:created>
  <dcterms:modified xsi:type="dcterms:W3CDTF">2013-11-21T14:22:40Z</dcterms:modified>
</cp:coreProperties>
</file>