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4AE-F536-2E4E-9469-6A3162768848}" type="datetimeFigureOut">
              <a:rPr lang="en-US" smtClean="0"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869-546A-4243-BDB0-EB511E9F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1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4AE-F536-2E4E-9469-6A3162768848}" type="datetimeFigureOut">
              <a:rPr lang="en-US" smtClean="0"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869-546A-4243-BDB0-EB511E9F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1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4AE-F536-2E4E-9469-6A3162768848}" type="datetimeFigureOut">
              <a:rPr lang="en-US" smtClean="0"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869-546A-4243-BDB0-EB511E9F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8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4AE-F536-2E4E-9469-6A3162768848}" type="datetimeFigureOut">
              <a:rPr lang="en-US" smtClean="0"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869-546A-4243-BDB0-EB511E9F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1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4AE-F536-2E4E-9469-6A3162768848}" type="datetimeFigureOut">
              <a:rPr lang="en-US" smtClean="0"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869-546A-4243-BDB0-EB511E9F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4AE-F536-2E4E-9469-6A3162768848}" type="datetimeFigureOut">
              <a:rPr lang="en-US" smtClean="0"/>
              <a:t>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869-546A-4243-BDB0-EB511E9F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0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4AE-F536-2E4E-9469-6A3162768848}" type="datetimeFigureOut">
              <a:rPr lang="en-US" smtClean="0"/>
              <a:t>4/11/14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869-546A-4243-BDB0-EB511E9F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8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4AE-F536-2E4E-9469-6A3162768848}" type="datetimeFigureOut">
              <a:rPr lang="en-US" smtClean="0"/>
              <a:t>4/11/14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869-546A-4243-BDB0-EB511E9F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9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4AE-F536-2E4E-9469-6A3162768848}" type="datetimeFigureOut">
              <a:rPr lang="en-US" smtClean="0"/>
              <a:t>4/11/14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869-546A-4243-BDB0-EB511E9F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8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4AE-F536-2E4E-9469-6A3162768848}" type="datetimeFigureOut">
              <a:rPr lang="en-US" smtClean="0"/>
              <a:t>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869-546A-4243-BDB0-EB511E9F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1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4AE-F536-2E4E-9469-6A3162768848}" type="datetimeFigureOut">
              <a:rPr lang="en-US" smtClean="0"/>
              <a:t>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E1869-546A-4243-BDB0-EB511E9F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9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434AE-F536-2E4E-9469-6A3162768848}" type="datetimeFigureOut">
              <a:rPr lang="en-US" smtClean="0"/>
              <a:t>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E1869-546A-4243-BDB0-EB511E9F1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8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Chocolate Butterscotch </a:t>
            </a:r>
            <a:r>
              <a:rPr lang="en-US" dirty="0" smtClean="0"/>
              <a:t>Fondue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1072"/>
          </a:xfrm>
        </p:spPr>
        <p:txBody>
          <a:bodyPr/>
          <a:lstStyle/>
          <a:p>
            <a:r>
              <a:rPr lang="en-US" dirty="0"/>
              <a:t>½ pkg. semi sweet chocolate chips</a:t>
            </a:r>
          </a:p>
          <a:p>
            <a:r>
              <a:rPr lang="en-US" dirty="0"/>
              <a:t>½ pkg. butterscotch chips</a:t>
            </a:r>
          </a:p>
          <a:p>
            <a:r>
              <a:rPr lang="en-US" dirty="0"/>
              <a:t>¼ can sweetened and condensed milk</a:t>
            </a:r>
          </a:p>
          <a:p>
            <a:r>
              <a:rPr lang="en-US" dirty="0"/>
              <a:t>½ </a:t>
            </a:r>
            <a:r>
              <a:rPr lang="en-US" dirty="0" err="1"/>
              <a:t>tsp</a:t>
            </a:r>
            <a:r>
              <a:rPr lang="en-US" dirty="0"/>
              <a:t> vanilla</a:t>
            </a:r>
          </a:p>
          <a:p>
            <a:r>
              <a:rPr lang="en-US" dirty="0" smtClean="0"/>
              <a:t>2 TBSP.</a:t>
            </a:r>
            <a:r>
              <a:rPr lang="en-US" dirty="0" smtClean="0"/>
              <a:t> </a:t>
            </a:r>
            <a:r>
              <a:rPr lang="en-US" dirty="0"/>
              <a:t>milk or a little more if you want it thinner.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4000" y="5472545"/>
            <a:ext cx="9095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Melt the chips in a </a:t>
            </a:r>
            <a:r>
              <a:rPr lang="en-US" dirty="0" smtClean="0"/>
              <a:t>large glass bowl </a:t>
            </a:r>
            <a:r>
              <a:rPr lang="en-US" smtClean="0"/>
              <a:t>and </a:t>
            </a:r>
            <a:r>
              <a:rPr lang="en-US" smtClean="0"/>
              <a:t>microwave </a:t>
            </a:r>
            <a:r>
              <a:rPr lang="en-US" dirty="0" smtClean="0"/>
              <a:t>in 30 second intervals </a:t>
            </a:r>
            <a:r>
              <a:rPr lang="en-US" dirty="0"/>
              <a:t>with the regular milk.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Once they are melted add the vanilla and sweetened and condensed milk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</a:t>
            </a:r>
            <a:r>
              <a:rPr lang="en-US" dirty="0"/>
              <a:t>Mix well.  Serve with dippers.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61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79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Chocolate Butterscotch Fondue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Grinder</dc:creator>
  <cp:lastModifiedBy>Katelyn Grinder</cp:lastModifiedBy>
  <cp:revision>4</cp:revision>
  <dcterms:created xsi:type="dcterms:W3CDTF">2014-03-19T13:32:56Z</dcterms:created>
  <dcterms:modified xsi:type="dcterms:W3CDTF">2014-04-11T13:31:22Z</dcterms:modified>
</cp:coreProperties>
</file>