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176"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EF2976-4167-4B89-A379-E6B01A7E99DF}" type="datetimeFigureOut">
              <a:rPr lang="en-US" smtClean="0"/>
              <a:t>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D98B0-10ED-4AD9-99CF-B4F9D3AD9A1A}" type="slidenum">
              <a:rPr lang="en-US" smtClean="0"/>
              <a:t>‹#›</a:t>
            </a:fld>
            <a:endParaRPr lang="en-US"/>
          </a:p>
        </p:txBody>
      </p:sp>
    </p:spTree>
    <p:extLst>
      <p:ext uri="{BB962C8B-B14F-4D97-AF65-F5344CB8AC3E}">
        <p14:creationId xmlns:p14="http://schemas.microsoft.com/office/powerpoint/2010/main" val="262572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F2976-4167-4B89-A379-E6B01A7E99DF}" type="datetimeFigureOut">
              <a:rPr lang="en-US" smtClean="0"/>
              <a:t>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D98B0-10ED-4AD9-99CF-B4F9D3AD9A1A}" type="slidenum">
              <a:rPr lang="en-US" smtClean="0"/>
              <a:t>‹#›</a:t>
            </a:fld>
            <a:endParaRPr lang="en-US"/>
          </a:p>
        </p:txBody>
      </p:sp>
    </p:spTree>
    <p:extLst>
      <p:ext uri="{BB962C8B-B14F-4D97-AF65-F5344CB8AC3E}">
        <p14:creationId xmlns:p14="http://schemas.microsoft.com/office/powerpoint/2010/main" val="2348330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F2976-4167-4B89-A379-E6B01A7E99DF}" type="datetimeFigureOut">
              <a:rPr lang="en-US" smtClean="0"/>
              <a:t>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D98B0-10ED-4AD9-99CF-B4F9D3AD9A1A}" type="slidenum">
              <a:rPr lang="en-US" smtClean="0"/>
              <a:t>‹#›</a:t>
            </a:fld>
            <a:endParaRPr lang="en-US"/>
          </a:p>
        </p:txBody>
      </p:sp>
    </p:spTree>
    <p:extLst>
      <p:ext uri="{BB962C8B-B14F-4D97-AF65-F5344CB8AC3E}">
        <p14:creationId xmlns:p14="http://schemas.microsoft.com/office/powerpoint/2010/main" val="2761977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EF2976-4167-4B89-A379-E6B01A7E99DF}" type="datetimeFigureOut">
              <a:rPr lang="en-US" smtClean="0"/>
              <a:t>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D98B0-10ED-4AD9-99CF-B4F9D3AD9A1A}" type="slidenum">
              <a:rPr lang="en-US" smtClean="0"/>
              <a:t>‹#›</a:t>
            </a:fld>
            <a:endParaRPr lang="en-US"/>
          </a:p>
        </p:txBody>
      </p:sp>
    </p:spTree>
    <p:extLst>
      <p:ext uri="{BB962C8B-B14F-4D97-AF65-F5344CB8AC3E}">
        <p14:creationId xmlns:p14="http://schemas.microsoft.com/office/powerpoint/2010/main" val="226728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EF2976-4167-4B89-A379-E6B01A7E99DF}" type="datetimeFigureOut">
              <a:rPr lang="en-US" smtClean="0"/>
              <a:t>12/6/13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D98B0-10ED-4AD9-99CF-B4F9D3AD9A1A}" type="slidenum">
              <a:rPr lang="en-US" smtClean="0"/>
              <a:t>‹#›</a:t>
            </a:fld>
            <a:endParaRPr lang="en-US"/>
          </a:p>
        </p:txBody>
      </p:sp>
    </p:spTree>
    <p:extLst>
      <p:ext uri="{BB962C8B-B14F-4D97-AF65-F5344CB8AC3E}">
        <p14:creationId xmlns:p14="http://schemas.microsoft.com/office/powerpoint/2010/main" val="58681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EF2976-4167-4B89-A379-E6B01A7E99DF}" type="datetimeFigureOut">
              <a:rPr lang="en-US" smtClean="0"/>
              <a:t>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D98B0-10ED-4AD9-99CF-B4F9D3AD9A1A}" type="slidenum">
              <a:rPr lang="en-US" smtClean="0"/>
              <a:t>‹#›</a:t>
            </a:fld>
            <a:endParaRPr lang="en-US"/>
          </a:p>
        </p:txBody>
      </p:sp>
    </p:spTree>
    <p:extLst>
      <p:ext uri="{BB962C8B-B14F-4D97-AF65-F5344CB8AC3E}">
        <p14:creationId xmlns:p14="http://schemas.microsoft.com/office/powerpoint/2010/main" val="333873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EF2976-4167-4B89-A379-E6B01A7E99DF}" type="datetimeFigureOut">
              <a:rPr lang="en-US" smtClean="0"/>
              <a:t>12/6/13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BD98B0-10ED-4AD9-99CF-B4F9D3AD9A1A}" type="slidenum">
              <a:rPr lang="en-US" smtClean="0"/>
              <a:t>‹#›</a:t>
            </a:fld>
            <a:endParaRPr lang="en-US"/>
          </a:p>
        </p:txBody>
      </p:sp>
    </p:spTree>
    <p:extLst>
      <p:ext uri="{BB962C8B-B14F-4D97-AF65-F5344CB8AC3E}">
        <p14:creationId xmlns:p14="http://schemas.microsoft.com/office/powerpoint/2010/main" val="4152598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EF2976-4167-4B89-A379-E6B01A7E99DF}" type="datetimeFigureOut">
              <a:rPr lang="en-US" smtClean="0"/>
              <a:t>12/6/13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BD98B0-10ED-4AD9-99CF-B4F9D3AD9A1A}" type="slidenum">
              <a:rPr lang="en-US" smtClean="0"/>
              <a:t>‹#›</a:t>
            </a:fld>
            <a:endParaRPr lang="en-US"/>
          </a:p>
        </p:txBody>
      </p:sp>
    </p:spTree>
    <p:extLst>
      <p:ext uri="{BB962C8B-B14F-4D97-AF65-F5344CB8AC3E}">
        <p14:creationId xmlns:p14="http://schemas.microsoft.com/office/powerpoint/2010/main" val="2971048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F2976-4167-4B89-A379-E6B01A7E99DF}" type="datetimeFigureOut">
              <a:rPr lang="en-US" smtClean="0"/>
              <a:t>12/6/13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BD98B0-10ED-4AD9-99CF-B4F9D3AD9A1A}" type="slidenum">
              <a:rPr lang="en-US" smtClean="0"/>
              <a:t>‹#›</a:t>
            </a:fld>
            <a:endParaRPr lang="en-US"/>
          </a:p>
        </p:txBody>
      </p:sp>
    </p:spTree>
    <p:extLst>
      <p:ext uri="{BB962C8B-B14F-4D97-AF65-F5344CB8AC3E}">
        <p14:creationId xmlns:p14="http://schemas.microsoft.com/office/powerpoint/2010/main" val="2012268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F2976-4167-4B89-A379-E6B01A7E99DF}" type="datetimeFigureOut">
              <a:rPr lang="en-US" smtClean="0"/>
              <a:t>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D98B0-10ED-4AD9-99CF-B4F9D3AD9A1A}" type="slidenum">
              <a:rPr lang="en-US" smtClean="0"/>
              <a:t>‹#›</a:t>
            </a:fld>
            <a:endParaRPr lang="en-US"/>
          </a:p>
        </p:txBody>
      </p:sp>
    </p:spTree>
    <p:extLst>
      <p:ext uri="{BB962C8B-B14F-4D97-AF65-F5344CB8AC3E}">
        <p14:creationId xmlns:p14="http://schemas.microsoft.com/office/powerpoint/2010/main" val="3749636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EF2976-4167-4B89-A379-E6B01A7E99DF}" type="datetimeFigureOut">
              <a:rPr lang="en-US" smtClean="0"/>
              <a:t>12/6/13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BD98B0-10ED-4AD9-99CF-B4F9D3AD9A1A}" type="slidenum">
              <a:rPr lang="en-US" smtClean="0"/>
              <a:t>‹#›</a:t>
            </a:fld>
            <a:endParaRPr lang="en-US"/>
          </a:p>
        </p:txBody>
      </p:sp>
    </p:spTree>
    <p:extLst>
      <p:ext uri="{BB962C8B-B14F-4D97-AF65-F5344CB8AC3E}">
        <p14:creationId xmlns:p14="http://schemas.microsoft.com/office/powerpoint/2010/main" val="9374867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F2976-4167-4B89-A379-E6B01A7E99DF}" type="datetimeFigureOut">
              <a:rPr lang="en-US" smtClean="0"/>
              <a:t>12/6/13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BD98B0-10ED-4AD9-99CF-B4F9D3AD9A1A}" type="slidenum">
              <a:rPr lang="en-US" smtClean="0"/>
              <a:t>‹#›</a:t>
            </a:fld>
            <a:endParaRPr lang="en-US"/>
          </a:p>
        </p:txBody>
      </p:sp>
    </p:spTree>
    <p:extLst>
      <p:ext uri="{BB962C8B-B14F-4D97-AF65-F5344CB8AC3E}">
        <p14:creationId xmlns:p14="http://schemas.microsoft.com/office/powerpoint/2010/main" val="961799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8541" y="313610"/>
            <a:ext cx="10515600" cy="652306"/>
          </a:xfrm>
        </p:spPr>
        <p:txBody>
          <a:bodyPr>
            <a:noAutofit/>
          </a:bodyPr>
          <a:lstStyle/>
          <a:p>
            <a:pPr algn="ctr"/>
            <a:r>
              <a:rPr lang="en-US" sz="4800" b="1" dirty="0" smtClean="0"/>
              <a:t>Calzones</a:t>
            </a:r>
            <a:endParaRPr lang="en-US" sz="4800" b="1" dirty="0"/>
          </a:p>
        </p:txBody>
      </p:sp>
      <p:sp>
        <p:nvSpPr>
          <p:cNvPr id="5" name="Content Placeholder 4"/>
          <p:cNvSpPr>
            <a:spLocks noGrp="1"/>
          </p:cNvSpPr>
          <p:nvPr>
            <p:ph sz="half" idx="1"/>
          </p:nvPr>
        </p:nvSpPr>
        <p:spPr>
          <a:xfrm>
            <a:off x="394109" y="446334"/>
            <a:ext cx="5181600" cy="2305318"/>
          </a:xfrm>
        </p:spPr>
        <p:txBody>
          <a:bodyPr>
            <a:normAutofit lnSpcReduction="10000"/>
          </a:bodyPr>
          <a:lstStyle/>
          <a:p>
            <a:pPr marL="0" indent="0" algn="ctr">
              <a:buNone/>
            </a:pPr>
            <a:r>
              <a:rPr lang="en-US" dirty="0" smtClean="0"/>
              <a:t>Dough Ingredients</a:t>
            </a:r>
          </a:p>
          <a:p>
            <a:r>
              <a:rPr lang="en-US" sz="1400" dirty="0" smtClean="0"/>
              <a:t>1 Tbsp. Yeast</a:t>
            </a:r>
          </a:p>
          <a:p>
            <a:r>
              <a:rPr lang="en-US" sz="1400" dirty="0" smtClean="0"/>
              <a:t>1 tsp. sugar</a:t>
            </a:r>
          </a:p>
          <a:p>
            <a:r>
              <a:rPr lang="en-US" sz="1400" dirty="0" smtClean="0"/>
              <a:t>1 c. warm water (115-125 degrees)</a:t>
            </a:r>
          </a:p>
          <a:p>
            <a:r>
              <a:rPr lang="en-US" sz="1400" dirty="0" smtClean="0"/>
              <a:t>¼ tsp. salt</a:t>
            </a:r>
          </a:p>
          <a:p>
            <a:r>
              <a:rPr lang="en-US" sz="1400" dirty="0" smtClean="0"/>
              <a:t>2 tbsp. oil</a:t>
            </a:r>
          </a:p>
          <a:p>
            <a:r>
              <a:rPr lang="en-US" sz="1400" dirty="0" smtClean="0"/>
              <a:t>2-3 c. flour</a:t>
            </a:r>
          </a:p>
        </p:txBody>
      </p:sp>
      <p:sp>
        <p:nvSpPr>
          <p:cNvPr id="6" name="Content Placeholder 5"/>
          <p:cNvSpPr>
            <a:spLocks noGrp="1"/>
          </p:cNvSpPr>
          <p:nvPr>
            <p:ph sz="half" idx="2"/>
          </p:nvPr>
        </p:nvSpPr>
        <p:spPr>
          <a:xfrm>
            <a:off x="6576275" y="484823"/>
            <a:ext cx="5181600" cy="2305317"/>
          </a:xfrm>
        </p:spPr>
        <p:txBody>
          <a:bodyPr>
            <a:normAutofit lnSpcReduction="10000"/>
          </a:bodyPr>
          <a:lstStyle/>
          <a:p>
            <a:pPr marL="0" indent="0" algn="ctr">
              <a:buNone/>
            </a:pPr>
            <a:r>
              <a:rPr lang="en-US" dirty="0" smtClean="0"/>
              <a:t>Filling Ingredients</a:t>
            </a:r>
          </a:p>
          <a:p>
            <a:r>
              <a:rPr lang="en-US" sz="1400" dirty="0" smtClean="0"/>
              <a:t>½ c. pizza sauce</a:t>
            </a:r>
          </a:p>
          <a:p>
            <a:r>
              <a:rPr lang="en-US" sz="1400" dirty="0" smtClean="0"/>
              <a:t> 6 pepperoni slices per person</a:t>
            </a:r>
          </a:p>
          <a:p>
            <a:r>
              <a:rPr lang="en-US" sz="1400" dirty="0" smtClean="0"/>
              <a:t>1 ½ c. grated mozzarella cheese</a:t>
            </a:r>
          </a:p>
          <a:p>
            <a:pPr lvl="1"/>
            <a:endParaRPr lang="en-US" sz="1400" dirty="0" smtClean="0"/>
          </a:p>
        </p:txBody>
      </p:sp>
      <p:sp>
        <p:nvSpPr>
          <p:cNvPr id="7" name="TextBox 6"/>
          <p:cNvSpPr txBox="1"/>
          <p:nvPr/>
        </p:nvSpPr>
        <p:spPr>
          <a:xfrm>
            <a:off x="0" y="2825942"/>
            <a:ext cx="12192000" cy="4031873"/>
          </a:xfrm>
          <a:prstGeom prst="rect">
            <a:avLst/>
          </a:prstGeom>
          <a:noFill/>
        </p:spPr>
        <p:txBody>
          <a:bodyPr wrap="square" rtlCol="0">
            <a:spAutoFit/>
          </a:bodyPr>
          <a:lstStyle/>
          <a:p>
            <a:pPr marL="342900" indent="-342900">
              <a:buFont typeface="+mj-lt"/>
              <a:buAutoNum type="arabicPeriod"/>
            </a:pPr>
            <a:r>
              <a:rPr lang="en-US" sz="1600" dirty="0" smtClean="0"/>
              <a:t>Preheat oven to 375.</a:t>
            </a:r>
          </a:p>
          <a:p>
            <a:pPr marL="342900" indent="-342900">
              <a:buFont typeface="+mj-lt"/>
              <a:buAutoNum type="arabicPeriod"/>
            </a:pPr>
            <a:r>
              <a:rPr lang="en-US" sz="1600" dirty="0" smtClean="0"/>
              <a:t>Ina </a:t>
            </a:r>
            <a:r>
              <a:rPr lang="en-US" sz="1600" dirty="0" smtClean="0"/>
              <a:t>medium </a:t>
            </a:r>
            <a:r>
              <a:rPr lang="en-US" sz="1600" dirty="0" smtClean="0"/>
              <a:t>mixing bowl, combine the yeast, sugar and warm water. Stir to allow yeast to dissolve. </a:t>
            </a:r>
            <a:r>
              <a:rPr lang="en-US" sz="1600" dirty="0"/>
              <a:t>C</a:t>
            </a:r>
            <a:r>
              <a:rPr lang="en-US" sz="1600" dirty="0" smtClean="0"/>
              <a:t>over </a:t>
            </a:r>
            <a:r>
              <a:rPr lang="en-US" sz="1600" dirty="0" smtClean="0"/>
              <a:t>with </a:t>
            </a:r>
            <a:r>
              <a:rPr lang="en-US" sz="1600" dirty="0" smtClean="0"/>
              <a:t>a </a:t>
            </a:r>
            <a:r>
              <a:rPr lang="en-US" sz="1600" dirty="0" smtClean="0"/>
              <a:t>large towel.</a:t>
            </a:r>
          </a:p>
          <a:p>
            <a:pPr marL="342900" indent="-342900">
              <a:buFont typeface="+mj-lt"/>
              <a:buAutoNum type="arabicPeriod"/>
            </a:pPr>
            <a:r>
              <a:rPr lang="en-US" sz="1600" dirty="0" smtClean="0"/>
              <a:t>After the yeast is </a:t>
            </a:r>
            <a:r>
              <a:rPr lang="en-US" sz="1600" dirty="0" smtClean="0"/>
              <a:t>activated (</a:t>
            </a:r>
            <a:r>
              <a:rPr lang="en-US" sz="1600" smtClean="0"/>
              <a:t>foamy layer on top), </a:t>
            </a:r>
            <a:r>
              <a:rPr lang="en-US" sz="1600" dirty="0" smtClean="0"/>
              <a:t>add the salt and oil and stir with a wooden </a:t>
            </a:r>
            <a:r>
              <a:rPr lang="en-US" sz="1600" smtClean="0"/>
              <a:t>spoon</a:t>
            </a:r>
            <a:r>
              <a:rPr lang="en-US" sz="1600" smtClean="0"/>
              <a:t>. </a:t>
            </a:r>
            <a:endParaRPr lang="en-US" sz="1600" dirty="0" smtClean="0"/>
          </a:p>
          <a:p>
            <a:pPr marL="342900" indent="-342900">
              <a:buFont typeface="+mj-lt"/>
              <a:buAutoNum type="arabicPeriod"/>
            </a:pPr>
            <a:r>
              <a:rPr lang="en-US" sz="1600" dirty="0" smtClean="0"/>
              <a:t>Slowly add the flour, ½ c. at a time, stirring with your wooden spoon until it is ready to be kneaded on the countertop. Sanitize and lightly flour your countertop and knead the dough for about 5 minutes. Don’t add too much flour. Only add flour if it sticks to you or the countertop.</a:t>
            </a:r>
          </a:p>
          <a:p>
            <a:pPr marL="342900" indent="-342900">
              <a:buFont typeface="+mj-lt"/>
              <a:buAutoNum type="arabicPeriod"/>
            </a:pPr>
            <a:r>
              <a:rPr lang="en-US" sz="1600" dirty="0" smtClean="0"/>
              <a:t>Divide the dough into 6 equal sections and roll each section out into a circle about 6-inches across.</a:t>
            </a:r>
          </a:p>
          <a:p>
            <a:pPr marL="342900" indent="-342900">
              <a:buFont typeface="+mj-lt"/>
              <a:buAutoNum type="arabicPeriod"/>
            </a:pPr>
            <a:r>
              <a:rPr lang="en-US" sz="1600" dirty="0" smtClean="0"/>
              <a:t>Spread the pizza sauce onto ½ of the circle, leaving about 1/2-inch around the edge so you can seal it.</a:t>
            </a:r>
          </a:p>
          <a:p>
            <a:pPr marL="342900" indent="-342900">
              <a:buFont typeface="+mj-lt"/>
              <a:buAutoNum type="arabicPeriod"/>
            </a:pPr>
            <a:r>
              <a:rPr lang="en-US" sz="1600" dirty="0" smtClean="0"/>
              <a:t>Layer the remaining filling ingredients onto the dough circle, (on top of the pizza sauce side.) Evenly distribute all of the filling ingredients between all of the calzones before you close them up.</a:t>
            </a:r>
          </a:p>
          <a:p>
            <a:pPr marL="342900" indent="-342900">
              <a:buFont typeface="+mj-lt"/>
              <a:buAutoNum type="arabicPeriod"/>
            </a:pPr>
            <a:r>
              <a:rPr lang="en-US" sz="1600" dirty="0" smtClean="0"/>
              <a:t>Fold the other half of the dough circle over the filling and seal the edge by pressing it together with a fork. Be sure to seal the edge securely so that none of the filling will leak out.</a:t>
            </a:r>
          </a:p>
          <a:p>
            <a:pPr marL="342900" indent="-342900">
              <a:buFont typeface="+mj-lt"/>
              <a:buAutoNum type="arabicPeriod"/>
            </a:pPr>
            <a:r>
              <a:rPr lang="en-US" sz="1600" dirty="0" smtClean="0"/>
              <a:t>Poke hole or cut small slits in the top to allow the steam to escape</a:t>
            </a:r>
          </a:p>
          <a:p>
            <a:pPr marL="342900" indent="-342900">
              <a:buFont typeface="+mj-lt"/>
              <a:buAutoNum type="arabicPeriod"/>
            </a:pPr>
            <a:r>
              <a:rPr lang="en-US" sz="1600" dirty="0" smtClean="0"/>
              <a:t>Carefully transfer the calzones onto a greased cookie sheet</a:t>
            </a:r>
          </a:p>
          <a:p>
            <a:pPr marL="342900" indent="-342900">
              <a:buFont typeface="+mj-lt"/>
              <a:buAutoNum type="arabicPeriod"/>
            </a:pPr>
            <a:r>
              <a:rPr lang="en-US" sz="1600" dirty="0" smtClean="0"/>
              <a:t>Bake in the middle of your oven at 375 for 20-25 minutes, or until golden brown.</a:t>
            </a:r>
          </a:p>
          <a:p>
            <a:pPr marL="342900" indent="-342900">
              <a:buFont typeface="+mj-lt"/>
              <a:buAutoNum type="arabicPeriod"/>
            </a:pPr>
            <a:endParaRPr lang="en-US" sz="1600" dirty="0"/>
          </a:p>
        </p:txBody>
      </p:sp>
    </p:spTree>
    <p:extLst>
      <p:ext uri="{BB962C8B-B14F-4D97-AF65-F5344CB8AC3E}">
        <p14:creationId xmlns:p14="http://schemas.microsoft.com/office/powerpoint/2010/main" val="392870313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342</Words>
  <Application>Microsoft Macintosh PowerPoint</Application>
  <PresentationFormat>Custom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Calzones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Calzones</dc:title>
  <dc:creator>Ivy</dc:creator>
  <cp:lastModifiedBy>Katelyn Grinder</cp:lastModifiedBy>
  <cp:revision>10</cp:revision>
  <cp:lastPrinted>2013-12-05T14:17:17Z</cp:lastPrinted>
  <dcterms:created xsi:type="dcterms:W3CDTF">2013-11-06T17:54:24Z</dcterms:created>
  <dcterms:modified xsi:type="dcterms:W3CDTF">2013-12-06T16:27:23Z</dcterms:modified>
</cp:coreProperties>
</file>