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2" d="100"/>
          <a:sy n="22" d="100"/>
        </p:scale>
        <p:origin x="-120" y="-10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6A6C-91D0-694B-92A1-A2FEDDFBB54A}" type="datetimeFigureOut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861E-E628-0345-BA8C-22F6B794B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40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6A6C-91D0-694B-92A1-A2FEDDFBB54A}" type="datetimeFigureOut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861E-E628-0345-BA8C-22F6B794B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349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6A6C-91D0-694B-92A1-A2FEDDFBB54A}" type="datetimeFigureOut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861E-E628-0345-BA8C-22F6B794B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95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6A6C-91D0-694B-92A1-A2FEDDFBB54A}" type="datetimeFigureOut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861E-E628-0345-BA8C-22F6B794B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69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6A6C-91D0-694B-92A1-A2FEDDFBB54A}" type="datetimeFigureOut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861E-E628-0345-BA8C-22F6B794B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17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6A6C-91D0-694B-92A1-A2FEDDFBB54A}" type="datetimeFigureOut">
              <a:rPr lang="en-US" smtClean="0"/>
              <a:t>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861E-E628-0345-BA8C-22F6B794B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84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6A6C-91D0-694B-92A1-A2FEDDFBB54A}" type="datetimeFigureOut">
              <a:rPr lang="en-US" smtClean="0"/>
              <a:t>2/4/14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861E-E628-0345-BA8C-22F6B794B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42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6A6C-91D0-694B-92A1-A2FEDDFBB54A}" type="datetimeFigureOut">
              <a:rPr lang="en-US" smtClean="0"/>
              <a:t>2/4/14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861E-E628-0345-BA8C-22F6B794B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98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6A6C-91D0-694B-92A1-A2FEDDFBB54A}" type="datetimeFigureOut">
              <a:rPr lang="en-US" smtClean="0"/>
              <a:t>2/4/14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861E-E628-0345-BA8C-22F6B794B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20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6A6C-91D0-694B-92A1-A2FEDDFBB54A}" type="datetimeFigureOut">
              <a:rPr lang="en-US" smtClean="0"/>
              <a:t>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861E-E628-0345-BA8C-22F6B794B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14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6A6C-91D0-694B-92A1-A2FEDDFBB54A}" type="datetimeFigureOut">
              <a:rPr lang="en-US" smtClean="0"/>
              <a:t>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861E-E628-0345-BA8C-22F6B794B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65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86A6C-91D0-694B-92A1-A2FEDDFBB54A}" type="datetimeFigureOut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2861E-E628-0345-BA8C-22F6B794B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8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12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Bread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1137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b="1" dirty="0"/>
              <a:t>1/3 c. brown </a:t>
            </a:r>
            <a:r>
              <a:rPr lang="en-US" sz="2000" b="1" dirty="0" smtClean="0"/>
              <a:t>sugar</a:t>
            </a:r>
          </a:p>
          <a:p>
            <a:r>
              <a:rPr lang="en-US" sz="2000" b="1" dirty="0" smtClean="0"/>
              <a:t>½ tsp. cinnamon</a:t>
            </a:r>
            <a:endParaRPr lang="en-US" sz="2000" dirty="0"/>
          </a:p>
          <a:p>
            <a:r>
              <a:rPr lang="en-US" sz="2000" b="1" dirty="0"/>
              <a:t>2 Tbsp. margarine</a:t>
            </a:r>
            <a:endParaRPr lang="en-US" sz="2000" dirty="0"/>
          </a:p>
          <a:p>
            <a:r>
              <a:rPr lang="en-US" sz="2000" b="1" dirty="0"/>
              <a:t>1 Tbsp. water</a:t>
            </a:r>
            <a:endParaRPr lang="en-US" sz="2000" dirty="0"/>
          </a:p>
          <a:p>
            <a:r>
              <a:rPr lang="en-US" sz="2000" b="1" dirty="0"/>
              <a:t>1 can refrigerated biscuits</a:t>
            </a:r>
            <a:endParaRPr lang="en-US" sz="2000" dirty="0"/>
          </a:p>
          <a:p>
            <a:r>
              <a:rPr lang="en-US" sz="2000" b="1" dirty="0"/>
              <a:t> </a:t>
            </a:r>
            <a:endParaRPr lang="en-US" sz="2000" dirty="0"/>
          </a:p>
          <a:p>
            <a:pPr lvl="0"/>
            <a:r>
              <a:rPr lang="en-US" sz="2000" b="1" dirty="0"/>
              <a:t>In the round glass dish, combine brown sugar, margarine and water.  Microwave on high for 1 minute.  Remove dish from microwave, USING HOT PADS, and stir ingredients until evenly combined.    </a:t>
            </a:r>
            <a:endParaRPr lang="en-US" sz="2000" dirty="0"/>
          </a:p>
          <a:p>
            <a:pPr lvl="0"/>
            <a:r>
              <a:rPr lang="en-US" sz="2000" b="1" dirty="0"/>
              <a:t>Cut biscuits into 4ths using the pizza cutter.  Place the biscuit pieces on top of the melted brown sugar mixture.</a:t>
            </a:r>
            <a:endParaRPr lang="en-US" sz="2000" dirty="0"/>
          </a:p>
          <a:p>
            <a:pPr lvl="0"/>
            <a:r>
              <a:rPr lang="en-US" sz="2000" b="1" dirty="0"/>
              <a:t>Microwave on high for 2 minutes or until the dough is not sticky to the touch.</a:t>
            </a:r>
            <a:endParaRPr lang="en-US" sz="2000" dirty="0"/>
          </a:p>
          <a:p>
            <a:pPr lvl="0"/>
            <a:r>
              <a:rPr lang="en-US" sz="2000" b="1" dirty="0"/>
              <a:t>Remove from microwave and allow for STANDING TIME.</a:t>
            </a:r>
            <a:endParaRPr lang="en-US" sz="2000" dirty="0"/>
          </a:p>
          <a:p>
            <a:pPr lvl="0"/>
            <a:r>
              <a:rPr lang="en-US" sz="2000" b="1" dirty="0"/>
              <a:t>To serve the bubble bread, place a plate on top of the round dish and turn both upside down.  Pull the pieces apart with your fingers and enjoy eating!  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79609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1640</TotalTime>
  <Words>25</Words>
  <Application>Microsoft Macintosh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Bubble Bread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Katelyn Grinder</dc:creator>
  <cp:lastModifiedBy>Katelyn Grinder</cp:lastModifiedBy>
  <cp:revision>4</cp:revision>
  <dcterms:created xsi:type="dcterms:W3CDTF">2014-01-28T14:29:48Z</dcterms:created>
  <dcterms:modified xsi:type="dcterms:W3CDTF">2014-02-04T21:22:43Z</dcterms:modified>
</cp:coreProperties>
</file>