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3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5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3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2F7-54FE-C946-A3AD-274CEA6E814C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EA7C-EB57-C748-B9CC-4018DABD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5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745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Broccoli and Cheddar Soup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94" y="658091"/>
            <a:ext cx="7994073" cy="3498273"/>
          </a:xfrm>
        </p:spPr>
        <p:txBody>
          <a:bodyPr numCol="2">
            <a:normAutofit fontScale="85000" lnSpcReduction="20000"/>
          </a:bodyPr>
          <a:lstStyle/>
          <a:p>
            <a:r>
              <a:rPr lang="en-US" b="1" dirty="0"/>
              <a:t>1 ½  cups water</a:t>
            </a:r>
            <a:endParaRPr lang="en-US" dirty="0"/>
          </a:p>
          <a:p>
            <a:r>
              <a:rPr lang="en-US" b="1" dirty="0"/>
              <a:t>1 cups broccoli</a:t>
            </a:r>
            <a:endParaRPr lang="en-US" dirty="0"/>
          </a:p>
          <a:p>
            <a:r>
              <a:rPr lang="en-US" b="1" dirty="0"/>
              <a:t>1 tablespoons margarine</a:t>
            </a:r>
            <a:endParaRPr lang="en-US" dirty="0"/>
          </a:p>
          <a:p>
            <a:r>
              <a:rPr lang="en-US" b="1" dirty="0"/>
              <a:t>1/2 onion, chopped</a:t>
            </a:r>
            <a:endParaRPr lang="en-US" dirty="0"/>
          </a:p>
          <a:p>
            <a:r>
              <a:rPr lang="en-US" b="1" dirty="0"/>
              <a:t>1/2 large stalk celery, </a:t>
            </a:r>
            <a:r>
              <a:rPr lang="en-US" b="1" dirty="0" smtClean="0"/>
              <a:t>chopped</a:t>
            </a:r>
            <a:endParaRPr lang="en-US" dirty="0"/>
          </a:p>
          <a:p>
            <a:r>
              <a:rPr lang="en-US" b="1" dirty="0"/>
              <a:t>2 ½ tsp. all-purpose </a:t>
            </a:r>
            <a:r>
              <a:rPr lang="en-US" b="1" dirty="0" smtClean="0"/>
              <a:t>flour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 cubes chicken bullion</a:t>
            </a:r>
            <a:endParaRPr lang="en-US" dirty="0"/>
          </a:p>
          <a:p>
            <a:r>
              <a:rPr lang="en-US" b="1" dirty="0"/>
              <a:t>1 ¼ cups whole milk</a:t>
            </a:r>
            <a:endParaRPr lang="en-US" dirty="0"/>
          </a:p>
          <a:p>
            <a:r>
              <a:rPr lang="en-US" b="1" dirty="0"/>
              <a:t>1/4 teaspoon ground nutmeg</a:t>
            </a:r>
            <a:endParaRPr lang="en-US" dirty="0"/>
          </a:p>
          <a:p>
            <a:r>
              <a:rPr lang="en-US" b="1" dirty="0"/>
              <a:t>1/4 teaspoon ground black pepper</a:t>
            </a:r>
            <a:endParaRPr lang="en-US" dirty="0"/>
          </a:p>
          <a:p>
            <a:r>
              <a:rPr lang="en-US" b="1" dirty="0"/>
              <a:t>1/4 cup Velveeta Cheese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727" y="3948544"/>
            <a:ext cx="5934044" cy="244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6425" y="3812706"/>
            <a:ext cx="7659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 a medium-sized cooking pot, add water and broccoli and bring to boil; reduce heat and cook for about 3 minutes. Drain, reserving all of the water. </a:t>
            </a:r>
            <a:endParaRPr lang="en-US" dirty="0"/>
          </a:p>
          <a:p>
            <a:r>
              <a:rPr lang="en-US" b="1" dirty="0"/>
              <a:t>In a stock pot, melt margarine, add onion and celery and cook for about 3 to 4 minutes until soft. Stir in flour; cook, stirring constantly for about 1 to 2 minutes. Add reserved water and chicken bouillon s, and bring to boil, stirring constantly. Reduce heat to medium; add cheese simmer, stirring constantly until thickened. </a:t>
            </a:r>
            <a:endParaRPr lang="en-US" dirty="0"/>
          </a:p>
          <a:p>
            <a:r>
              <a:rPr lang="en-US" b="1" dirty="0"/>
              <a:t>Stir in milk, nutmeg, pepper, chopped broccoli, and heat through. Adjust seasonings to taste. Serve garnished with grated cheddar cheese.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7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193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Broccoli and Cheddar Soup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2</cp:revision>
  <dcterms:created xsi:type="dcterms:W3CDTF">2014-02-20T14:50:19Z</dcterms:created>
  <dcterms:modified xsi:type="dcterms:W3CDTF">2014-02-21T14:47:03Z</dcterms:modified>
</cp:coreProperties>
</file>