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2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9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2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6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753D-35DD-3E47-B129-BAAB89B918B6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D367-D92A-634F-8632-C46B28D8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Breakfast Casserole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645"/>
            <a:ext cx="8229600" cy="56670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1/3 </a:t>
            </a:r>
            <a:r>
              <a:rPr lang="en-US" b="1" dirty="0" err="1"/>
              <a:t>lb</a:t>
            </a:r>
            <a:r>
              <a:rPr lang="en-US" b="1" dirty="0"/>
              <a:t> sliced bacon, diced</a:t>
            </a:r>
            <a:endParaRPr lang="en-US" dirty="0"/>
          </a:p>
          <a:p>
            <a:r>
              <a:rPr lang="en-US" b="1" dirty="0"/>
              <a:t>1 </a:t>
            </a:r>
            <a:r>
              <a:rPr lang="en-US" b="1" dirty="0" err="1"/>
              <a:t>Tbsp</a:t>
            </a:r>
            <a:r>
              <a:rPr lang="en-US" b="1" dirty="0"/>
              <a:t> dried onion</a:t>
            </a:r>
            <a:endParaRPr lang="en-US" dirty="0"/>
          </a:p>
          <a:p>
            <a:r>
              <a:rPr lang="en-US" b="1" dirty="0"/>
              <a:t>4 Eggs, lightly beaten</a:t>
            </a:r>
            <a:endParaRPr lang="en-US" dirty="0"/>
          </a:p>
          <a:p>
            <a:r>
              <a:rPr lang="en-US" b="1" dirty="0"/>
              <a:t>2 c hash browns, thawed</a:t>
            </a:r>
            <a:endParaRPr lang="en-US" dirty="0"/>
          </a:p>
          <a:p>
            <a:r>
              <a:rPr lang="en-US" b="1" dirty="0"/>
              <a:t>1 c shredded cheddar cheese</a:t>
            </a:r>
            <a:endParaRPr lang="en-US" dirty="0"/>
          </a:p>
          <a:p>
            <a:r>
              <a:rPr lang="en-US" b="1" dirty="0"/>
              <a:t>¾ c small curd cottage </a:t>
            </a:r>
            <a:r>
              <a:rPr lang="en-US" b="1" dirty="0" smtClean="0"/>
              <a:t>cheese</a:t>
            </a:r>
          </a:p>
          <a:p>
            <a:pPr marL="0" indent="0">
              <a:buNone/>
            </a:pPr>
            <a:r>
              <a:rPr lang="en-US" b="1" dirty="0"/>
              <a:t>In a large skillet, cook bacon until crisp. Sauté the hash browns in some of the bacon fat until lightly browned.  Combine all ingredients in a bowl and then pour into a greased 8x8 dish. Bake at 375 F for 20 minutes or until bubbly.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Breakfast Casserole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2</cp:revision>
  <dcterms:created xsi:type="dcterms:W3CDTF">2014-02-26T14:38:22Z</dcterms:created>
  <dcterms:modified xsi:type="dcterms:W3CDTF">2014-02-26T14:55:21Z</dcterms:modified>
</cp:coreProperties>
</file>